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6" r:id="rId2"/>
  </p:sldMasterIdLst>
  <p:notesMasterIdLst>
    <p:notesMasterId r:id="rId71"/>
  </p:notesMasterIdLst>
  <p:sldIdLst>
    <p:sldId id="256" r:id="rId3"/>
    <p:sldId id="615" r:id="rId4"/>
    <p:sldId id="624" r:id="rId5"/>
    <p:sldId id="611" r:id="rId6"/>
    <p:sldId id="644" r:id="rId7"/>
    <p:sldId id="677" r:id="rId8"/>
    <p:sldId id="643" r:id="rId9"/>
    <p:sldId id="639" r:id="rId10"/>
    <p:sldId id="640" r:id="rId11"/>
    <p:sldId id="642" r:id="rId12"/>
    <p:sldId id="626" r:id="rId13"/>
    <p:sldId id="641" r:id="rId14"/>
    <p:sldId id="646" r:id="rId15"/>
    <p:sldId id="654" r:id="rId16"/>
    <p:sldId id="680" r:id="rId17"/>
    <p:sldId id="679" r:id="rId18"/>
    <p:sldId id="655" r:id="rId19"/>
    <p:sldId id="690" r:id="rId20"/>
    <p:sldId id="636" r:id="rId21"/>
    <p:sldId id="681" r:id="rId22"/>
    <p:sldId id="652" r:id="rId23"/>
    <p:sldId id="671" r:id="rId24"/>
    <p:sldId id="645" r:id="rId25"/>
    <p:sldId id="653" r:id="rId26"/>
    <p:sldId id="647" r:id="rId27"/>
    <p:sldId id="648" r:id="rId28"/>
    <p:sldId id="659" r:id="rId29"/>
    <p:sldId id="649" r:id="rId30"/>
    <p:sldId id="688" r:id="rId31"/>
    <p:sldId id="687" r:id="rId32"/>
    <p:sldId id="698" r:id="rId33"/>
    <p:sldId id="686" r:id="rId34"/>
    <p:sldId id="672" r:id="rId35"/>
    <p:sldId id="674" r:id="rId36"/>
    <p:sldId id="689" r:id="rId37"/>
    <p:sldId id="682" r:id="rId38"/>
    <p:sldId id="692" r:id="rId39"/>
    <p:sldId id="691" r:id="rId40"/>
    <p:sldId id="700" r:id="rId41"/>
    <p:sldId id="675" r:id="rId42"/>
    <p:sldId id="696" r:id="rId43"/>
    <p:sldId id="657" r:id="rId44"/>
    <p:sldId id="684" r:id="rId45"/>
    <p:sldId id="697" r:id="rId46"/>
    <p:sldId id="701" r:id="rId47"/>
    <p:sldId id="703" r:id="rId48"/>
    <p:sldId id="683" r:id="rId49"/>
    <p:sldId id="676" r:id="rId50"/>
    <p:sldId id="673" r:id="rId51"/>
    <p:sldId id="694" r:id="rId52"/>
    <p:sldId id="693" r:id="rId53"/>
    <p:sldId id="705" r:id="rId54"/>
    <p:sldId id="702" r:id="rId55"/>
    <p:sldId id="665" r:id="rId56"/>
    <p:sldId id="699" r:id="rId57"/>
    <p:sldId id="661" r:id="rId58"/>
    <p:sldId id="662" r:id="rId59"/>
    <p:sldId id="670" r:id="rId60"/>
    <p:sldId id="664" r:id="rId61"/>
    <p:sldId id="666" r:id="rId62"/>
    <p:sldId id="667" r:id="rId63"/>
    <p:sldId id="695" r:id="rId64"/>
    <p:sldId id="669" r:id="rId65"/>
    <p:sldId id="663" r:id="rId66"/>
    <p:sldId id="668" r:id="rId67"/>
    <p:sldId id="704" r:id="rId68"/>
    <p:sldId id="635" r:id="rId69"/>
    <p:sldId id="258" r:id="rId7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CEDCED-0CE4-41BA-BB9E-956012E5E16E}">
          <p14:sldIdLst>
            <p14:sldId id="256"/>
            <p14:sldId id="615"/>
            <p14:sldId id="624"/>
            <p14:sldId id="611"/>
            <p14:sldId id="644"/>
          </p14:sldIdLst>
        </p14:section>
        <p14:section name="Getting Started" id="{68562355-FFB9-4AA6-B404-E8747120463E}">
          <p14:sldIdLst>
            <p14:sldId id="677"/>
          </p14:sldIdLst>
        </p14:section>
        <p14:section name="Version control system v0.1" id="{C3019800-1B3B-468D-AC6E-E32BA467CB01}">
          <p14:sldIdLst>
            <p14:sldId id="643"/>
            <p14:sldId id="639"/>
          </p14:sldIdLst>
        </p14:section>
        <p14:section name="Section 2" id="{89134679-D2A6-496A-9E5C-72D8482DD3F1}">
          <p14:sldIdLst>
            <p14:sldId id="640"/>
          </p14:sldIdLst>
        </p14:section>
        <p14:section name="Other VCS?" id="{5316E625-7CCC-46B4-A40C-883BA077552D}">
          <p14:sldIdLst>
            <p14:sldId id="642"/>
          </p14:sldIdLst>
        </p14:section>
        <p14:section name="Why GIT?" id="{33026E0E-16D5-4241-B4AF-B35EA433D377}">
          <p14:sldIdLst>
            <p14:sldId id="626"/>
          </p14:sldIdLst>
        </p14:section>
        <p14:section name="Git history" id="{C4E1C61E-693A-40D6-A745-D7DB12288EDB}">
          <p14:sldIdLst>
            <p14:sldId id="641"/>
            <p14:sldId id="646"/>
          </p14:sldIdLst>
        </p14:section>
        <p14:section name="But…" id="{A6A4FDA5-08E5-4B54-B3FB-C1F6A83CEB63}">
          <p14:sldIdLst>
            <p14:sldId id="654"/>
          </p14:sldIdLst>
        </p14:section>
        <p14:section name="SHA-1" id="{2D88CD3E-8CFF-448A-9883-8909EBBF507B}">
          <p14:sldIdLst>
            <p14:sldId id="680"/>
          </p14:sldIdLst>
        </p14:section>
        <p14:section name="Section 8" id="{4875A785-4506-43F8-AEB6-A48E79FA5101}">
          <p14:sldIdLst>
            <p14:sldId id="679"/>
          </p14:sldIdLst>
        </p14:section>
        <p14:section name="The Three Stages" id="{0574A01A-53E6-4909-99E1-7EC212713D53}">
          <p14:sldIdLst>
            <p14:sldId id="655"/>
            <p14:sldId id="690"/>
            <p14:sldId id="636"/>
          </p14:sldIdLst>
        </p14:section>
        <p14:section name="Basics" id="{2544AB21-D428-4C1A-ADC0-73007987D2C8}">
          <p14:sldIdLst>
            <p14:sldId id="681"/>
            <p14:sldId id="652"/>
            <p14:sldId id="671"/>
            <p14:sldId id="645"/>
            <p14:sldId id="653"/>
            <p14:sldId id="647"/>
            <p14:sldId id="648"/>
            <p14:sldId id="659"/>
            <p14:sldId id="649"/>
            <p14:sldId id="688"/>
            <p14:sldId id="687"/>
            <p14:sldId id="698"/>
            <p14:sldId id="686"/>
            <p14:sldId id="672"/>
            <p14:sldId id="674"/>
            <p14:sldId id="689"/>
            <p14:sldId id="682"/>
            <p14:sldId id="692"/>
          </p14:sldIdLst>
        </p14:section>
        <p14:section name="Branches" id="{8D20B40A-71FD-4AF4-9DC7-D23C6E8CCE99}">
          <p14:sldIdLst>
            <p14:sldId id="691"/>
            <p14:sldId id="700"/>
            <p14:sldId id="675"/>
            <p14:sldId id="696"/>
            <p14:sldId id="657"/>
            <p14:sldId id="684"/>
            <p14:sldId id="697"/>
            <p14:sldId id="701"/>
            <p14:sldId id="703"/>
            <p14:sldId id="683"/>
            <p14:sldId id="676"/>
            <p14:sldId id="673"/>
            <p14:sldId id="694"/>
            <p14:sldId id="693"/>
          </p14:sldIdLst>
        </p14:section>
        <p14:section name="Undoing" id="{4CA5F547-C5B3-42B6-BB21-6C21B1516BE3}">
          <p14:sldIdLst>
            <p14:sldId id="705"/>
            <p14:sldId id="702"/>
            <p14:sldId id="665"/>
            <p14:sldId id="699"/>
            <p14:sldId id="661"/>
            <p14:sldId id="662"/>
            <p14:sldId id="670"/>
            <p14:sldId id="664"/>
            <p14:sldId id="666"/>
            <p14:sldId id="667"/>
            <p14:sldId id="695"/>
            <p14:sldId id="669"/>
          </p14:sldIdLst>
        </p14:section>
        <p14:section name="Advanced" id="{7B3B3C79-C365-4233-9410-4363AD2691F3}">
          <p14:sldIdLst>
            <p14:sldId id="663"/>
            <p14:sldId id="668"/>
          </p14:sldIdLst>
        </p14:section>
        <p14:section name="Recap" id="{A2E38894-485C-4722-88A1-387173E33551}">
          <p14:sldIdLst>
            <p14:sldId id="704"/>
          </p14:sldIdLst>
        </p14:section>
        <p14:section name="References" id="{E895C036-4167-4260-A9D8-8B67C8127DEB}">
          <p14:sldIdLst>
            <p14:sldId id="635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3" autoAdjust="0"/>
    <p:restoredTop sz="56642" autoAdjust="0"/>
  </p:normalViewPr>
  <p:slideViewPr>
    <p:cSldViewPr snapToGrid="0">
      <p:cViewPr varScale="1">
        <p:scale>
          <a:sx n="71" d="100"/>
          <a:sy n="71" d="100"/>
        </p:scale>
        <p:origin x="1824" y="138"/>
      </p:cViewPr>
      <p:guideLst/>
    </p:cSldViewPr>
  </p:slideViewPr>
  <p:outlineViewPr>
    <p:cViewPr>
      <p:scale>
        <a:sx n="33" d="100"/>
        <a:sy n="33" d="100"/>
      </p:scale>
      <p:origin x="0" y="-607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3012" y="-8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9" Type="http://schemas.openxmlformats.org/officeDocument/2006/relationships/slide" Target="slides/slide43.xml"/><Relationship Id="rId21" Type="http://schemas.openxmlformats.org/officeDocument/2006/relationships/slide" Target="slides/slide21.xml"/><Relationship Id="rId34" Type="http://schemas.openxmlformats.org/officeDocument/2006/relationships/slide" Target="slides/slide35.xml"/><Relationship Id="rId42" Type="http://schemas.openxmlformats.org/officeDocument/2006/relationships/slide" Target="slides/slide48.xml"/><Relationship Id="rId47" Type="http://schemas.openxmlformats.org/officeDocument/2006/relationships/slide" Target="slides/slide55.xml"/><Relationship Id="rId50" Type="http://schemas.openxmlformats.org/officeDocument/2006/relationships/slide" Target="slides/slide58.xml"/><Relationship Id="rId55" Type="http://schemas.openxmlformats.org/officeDocument/2006/relationships/slide" Target="slides/slide6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9" Type="http://schemas.openxmlformats.org/officeDocument/2006/relationships/slide" Target="slides/slide29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3.xml"/><Relationship Id="rId37" Type="http://schemas.openxmlformats.org/officeDocument/2006/relationships/slide" Target="slides/slide40.xml"/><Relationship Id="rId40" Type="http://schemas.openxmlformats.org/officeDocument/2006/relationships/slide" Target="slides/slide44.xml"/><Relationship Id="rId45" Type="http://schemas.openxmlformats.org/officeDocument/2006/relationships/slide" Target="slides/slide52.xml"/><Relationship Id="rId53" Type="http://schemas.openxmlformats.org/officeDocument/2006/relationships/slide" Target="slides/slide61.xml"/><Relationship Id="rId58" Type="http://schemas.openxmlformats.org/officeDocument/2006/relationships/slide" Target="slides/slide67.xml"/><Relationship Id="rId5" Type="http://schemas.openxmlformats.org/officeDocument/2006/relationships/slide" Target="slides/slide5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6.xml"/><Relationship Id="rId43" Type="http://schemas.openxmlformats.org/officeDocument/2006/relationships/slide" Target="slides/slide49.xml"/><Relationship Id="rId48" Type="http://schemas.openxmlformats.org/officeDocument/2006/relationships/slide" Target="slides/slide56.xml"/><Relationship Id="rId56" Type="http://schemas.openxmlformats.org/officeDocument/2006/relationships/slide" Target="slides/slide64.xml"/><Relationship Id="rId8" Type="http://schemas.openxmlformats.org/officeDocument/2006/relationships/slide" Target="slides/slide8.xml"/><Relationship Id="rId51" Type="http://schemas.openxmlformats.org/officeDocument/2006/relationships/slide" Target="slides/slide59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4.xml"/><Relationship Id="rId38" Type="http://schemas.openxmlformats.org/officeDocument/2006/relationships/slide" Target="slides/slide42.xml"/><Relationship Id="rId46" Type="http://schemas.openxmlformats.org/officeDocument/2006/relationships/slide" Target="slides/slide54.xml"/><Relationship Id="rId59" Type="http://schemas.openxmlformats.org/officeDocument/2006/relationships/slide" Target="slides/slide68.xml"/><Relationship Id="rId20" Type="http://schemas.openxmlformats.org/officeDocument/2006/relationships/slide" Target="slides/slide20.xml"/><Relationship Id="rId41" Type="http://schemas.openxmlformats.org/officeDocument/2006/relationships/slide" Target="slides/slide47.xml"/><Relationship Id="rId54" Type="http://schemas.openxmlformats.org/officeDocument/2006/relationships/slide" Target="slides/slide6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8.xml"/><Relationship Id="rId49" Type="http://schemas.openxmlformats.org/officeDocument/2006/relationships/slide" Target="slides/slide57.xml"/><Relationship Id="rId57" Type="http://schemas.openxmlformats.org/officeDocument/2006/relationships/slide" Target="slides/slide65.xml"/><Relationship Id="rId10" Type="http://schemas.openxmlformats.org/officeDocument/2006/relationships/slide" Target="slides/slide10.xml"/><Relationship Id="rId31" Type="http://schemas.openxmlformats.org/officeDocument/2006/relationships/slide" Target="slides/slide32.xml"/><Relationship Id="rId44" Type="http://schemas.openxmlformats.org/officeDocument/2006/relationships/slide" Target="slides/slide50.xml"/><Relationship Id="rId52" Type="http://schemas.openxmlformats.org/officeDocument/2006/relationships/slide" Target="slides/slide6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38912-5C34-4581-994C-13640B4AC8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8C4C8E-DA39-4881-A189-9B77FB2D46AF}">
      <dgm:prSet custT="1"/>
      <dgm:spPr/>
      <dgm:t>
        <a:bodyPr/>
        <a:lstStyle/>
        <a:p>
          <a:r>
            <a:rPr lang="en-US" sz="3200" dirty="0"/>
            <a:t>Individual Developer (Standalone)</a:t>
          </a:r>
        </a:p>
      </dgm:t>
    </dgm:pt>
    <dgm:pt modelId="{350B4678-1B1B-4776-9956-156E90F0E621}" type="parTrans" cxnId="{931FEDA3-DC6B-4B42-B0C9-46E480A9DB71}">
      <dgm:prSet/>
      <dgm:spPr/>
      <dgm:t>
        <a:bodyPr/>
        <a:lstStyle/>
        <a:p>
          <a:endParaRPr lang="en-US"/>
        </a:p>
      </dgm:t>
    </dgm:pt>
    <dgm:pt modelId="{08A9739C-727E-445F-9F8B-9A71F4C5DB27}" type="sibTrans" cxnId="{931FEDA3-DC6B-4B42-B0C9-46E480A9DB71}">
      <dgm:prSet/>
      <dgm:spPr/>
      <dgm:t>
        <a:bodyPr/>
        <a:lstStyle/>
        <a:p>
          <a:endParaRPr lang="en-US"/>
        </a:p>
      </dgm:t>
    </dgm:pt>
    <dgm:pt modelId="{BED7754F-1E4E-46D2-8D53-99CB250F60BF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Individual Developer (Participant)</a:t>
          </a:r>
        </a:p>
      </dgm:t>
    </dgm:pt>
    <dgm:pt modelId="{28D7A040-C2BF-40E4-82DF-DDA9F0C81B18}" type="parTrans" cxnId="{373753A4-2272-4D6A-BBA7-4CDF05746DF6}">
      <dgm:prSet/>
      <dgm:spPr/>
      <dgm:t>
        <a:bodyPr/>
        <a:lstStyle/>
        <a:p>
          <a:endParaRPr lang="en-US"/>
        </a:p>
      </dgm:t>
    </dgm:pt>
    <dgm:pt modelId="{F8F4B22A-7F59-4CFA-B7CC-67B410358C2C}" type="sibTrans" cxnId="{373753A4-2272-4D6A-BBA7-4CDF05746DF6}">
      <dgm:prSet/>
      <dgm:spPr/>
      <dgm:t>
        <a:bodyPr/>
        <a:lstStyle/>
        <a:p>
          <a:endParaRPr lang="en-US"/>
        </a:p>
      </dgm:t>
    </dgm:pt>
    <dgm:pt modelId="{DB18A8FF-439D-4D6A-82C7-4373D528931A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Integrator</a:t>
          </a:r>
        </a:p>
      </dgm:t>
    </dgm:pt>
    <dgm:pt modelId="{8B9FEB1D-F2EF-4281-A1F0-D0056BADE85E}" type="parTrans" cxnId="{B460E539-A873-4196-A3A3-ED2E0FD98D46}">
      <dgm:prSet/>
      <dgm:spPr/>
      <dgm:t>
        <a:bodyPr/>
        <a:lstStyle/>
        <a:p>
          <a:endParaRPr lang="en-US"/>
        </a:p>
      </dgm:t>
    </dgm:pt>
    <dgm:pt modelId="{18F21353-CFE3-4514-8664-360927699ADC}" type="sibTrans" cxnId="{B460E539-A873-4196-A3A3-ED2E0FD98D46}">
      <dgm:prSet/>
      <dgm:spPr/>
      <dgm:t>
        <a:bodyPr/>
        <a:lstStyle/>
        <a:p>
          <a:endParaRPr lang="en-US"/>
        </a:p>
      </dgm:t>
    </dgm:pt>
    <dgm:pt modelId="{4271C41E-CCCA-4BE3-B4D4-F1E1EF8E7937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Repository Administrator</a:t>
          </a:r>
        </a:p>
      </dgm:t>
    </dgm:pt>
    <dgm:pt modelId="{8D8292B3-13AC-4C7F-AEBC-DB057F55F1E8}" type="parTrans" cxnId="{34C1B518-5813-45B2-8D8F-00517C75D59E}">
      <dgm:prSet/>
      <dgm:spPr/>
      <dgm:t>
        <a:bodyPr/>
        <a:lstStyle/>
        <a:p>
          <a:endParaRPr lang="en-US"/>
        </a:p>
      </dgm:t>
    </dgm:pt>
    <dgm:pt modelId="{5FE4D280-8B1D-43AE-81FA-E45465474293}" type="sibTrans" cxnId="{34C1B518-5813-45B2-8D8F-00517C75D59E}">
      <dgm:prSet/>
      <dgm:spPr/>
      <dgm:t>
        <a:bodyPr/>
        <a:lstStyle/>
        <a:p>
          <a:endParaRPr lang="en-US"/>
        </a:p>
      </dgm:t>
    </dgm:pt>
    <dgm:pt modelId="{8F550A2A-7625-4FFD-833E-B1CBE0730B0E}" type="pres">
      <dgm:prSet presAssocID="{B3F38912-5C34-4581-994C-13640B4AC861}" presName="linear" presStyleCnt="0">
        <dgm:presLayoutVars>
          <dgm:animLvl val="lvl"/>
          <dgm:resizeHandles val="exact"/>
        </dgm:presLayoutVars>
      </dgm:prSet>
      <dgm:spPr/>
    </dgm:pt>
    <dgm:pt modelId="{FA3C565E-2A87-41B8-BC2F-F18B4E74303C}" type="pres">
      <dgm:prSet presAssocID="{558C4C8E-DA39-4881-A189-9B77FB2D46AF}" presName="parentText" presStyleLbl="node1" presStyleIdx="0" presStyleCnt="4" custLinFactNeighborY="-24573">
        <dgm:presLayoutVars>
          <dgm:chMax val="0"/>
          <dgm:bulletEnabled val="1"/>
        </dgm:presLayoutVars>
      </dgm:prSet>
      <dgm:spPr/>
    </dgm:pt>
    <dgm:pt modelId="{7F7D96D6-DE12-43EF-B76B-66AD8D570540}" type="pres">
      <dgm:prSet presAssocID="{08A9739C-727E-445F-9F8B-9A71F4C5DB27}" presName="spacer" presStyleCnt="0"/>
      <dgm:spPr/>
    </dgm:pt>
    <dgm:pt modelId="{3FF423F8-E67F-4A02-8F34-5031D85A7D05}" type="pres">
      <dgm:prSet presAssocID="{BED7754F-1E4E-46D2-8D53-99CB250F60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5F079DD-CE22-47A5-935A-7E4168E61A59}" type="pres">
      <dgm:prSet presAssocID="{F8F4B22A-7F59-4CFA-B7CC-67B410358C2C}" presName="spacer" presStyleCnt="0"/>
      <dgm:spPr/>
    </dgm:pt>
    <dgm:pt modelId="{010BA435-A62D-44BF-9E0C-EE019D8B9DEE}" type="pres">
      <dgm:prSet presAssocID="{DB18A8FF-439D-4D6A-82C7-4373D52893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32CC9B-A159-4F52-8CC8-42DB653A102C}" type="pres">
      <dgm:prSet presAssocID="{18F21353-CFE3-4514-8664-360927699ADC}" presName="spacer" presStyleCnt="0"/>
      <dgm:spPr/>
    </dgm:pt>
    <dgm:pt modelId="{36F30F47-8DB2-4EC1-936C-C834626CDED8}" type="pres">
      <dgm:prSet presAssocID="{4271C41E-CCCA-4BE3-B4D4-F1E1EF8E793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25EF20E-1021-4CD5-A853-2915F53870EF}" type="presOf" srcId="{BED7754F-1E4E-46D2-8D53-99CB250F60BF}" destId="{3FF423F8-E67F-4A02-8F34-5031D85A7D05}" srcOrd="0" destOrd="0" presId="urn:microsoft.com/office/officeart/2005/8/layout/vList2"/>
    <dgm:cxn modelId="{34C1B518-5813-45B2-8D8F-00517C75D59E}" srcId="{B3F38912-5C34-4581-994C-13640B4AC861}" destId="{4271C41E-CCCA-4BE3-B4D4-F1E1EF8E7937}" srcOrd="3" destOrd="0" parTransId="{8D8292B3-13AC-4C7F-AEBC-DB057F55F1E8}" sibTransId="{5FE4D280-8B1D-43AE-81FA-E45465474293}"/>
    <dgm:cxn modelId="{B460E539-A873-4196-A3A3-ED2E0FD98D46}" srcId="{B3F38912-5C34-4581-994C-13640B4AC861}" destId="{DB18A8FF-439D-4D6A-82C7-4373D528931A}" srcOrd="2" destOrd="0" parTransId="{8B9FEB1D-F2EF-4281-A1F0-D0056BADE85E}" sibTransId="{18F21353-CFE3-4514-8664-360927699ADC}"/>
    <dgm:cxn modelId="{2FDA727F-B709-419E-AF7C-AB709B3A8536}" type="presOf" srcId="{DB18A8FF-439D-4D6A-82C7-4373D528931A}" destId="{010BA435-A62D-44BF-9E0C-EE019D8B9DEE}" srcOrd="0" destOrd="0" presId="urn:microsoft.com/office/officeart/2005/8/layout/vList2"/>
    <dgm:cxn modelId="{1A372D93-5263-420C-8C91-23E281D3F449}" type="presOf" srcId="{558C4C8E-DA39-4881-A189-9B77FB2D46AF}" destId="{FA3C565E-2A87-41B8-BC2F-F18B4E74303C}" srcOrd="0" destOrd="0" presId="urn:microsoft.com/office/officeart/2005/8/layout/vList2"/>
    <dgm:cxn modelId="{931FEDA3-DC6B-4B42-B0C9-46E480A9DB71}" srcId="{B3F38912-5C34-4581-994C-13640B4AC861}" destId="{558C4C8E-DA39-4881-A189-9B77FB2D46AF}" srcOrd="0" destOrd="0" parTransId="{350B4678-1B1B-4776-9956-156E90F0E621}" sibTransId="{08A9739C-727E-445F-9F8B-9A71F4C5DB27}"/>
    <dgm:cxn modelId="{373753A4-2272-4D6A-BBA7-4CDF05746DF6}" srcId="{B3F38912-5C34-4581-994C-13640B4AC861}" destId="{BED7754F-1E4E-46D2-8D53-99CB250F60BF}" srcOrd="1" destOrd="0" parTransId="{28D7A040-C2BF-40E4-82DF-DDA9F0C81B18}" sibTransId="{F8F4B22A-7F59-4CFA-B7CC-67B410358C2C}"/>
    <dgm:cxn modelId="{3F71A5C1-49C3-4778-AC8B-79A5A8057F4F}" type="presOf" srcId="{B3F38912-5C34-4581-994C-13640B4AC861}" destId="{8F550A2A-7625-4FFD-833E-B1CBE0730B0E}" srcOrd="0" destOrd="0" presId="urn:microsoft.com/office/officeart/2005/8/layout/vList2"/>
    <dgm:cxn modelId="{A51D6FCF-D965-4CD4-8CA9-9BD445A5AC18}" type="presOf" srcId="{4271C41E-CCCA-4BE3-B4D4-F1E1EF8E7937}" destId="{36F30F47-8DB2-4EC1-936C-C834626CDED8}" srcOrd="0" destOrd="0" presId="urn:microsoft.com/office/officeart/2005/8/layout/vList2"/>
    <dgm:cxn modelId="{CA8409C1-1A33-4250-A200-2CAC6616C7EC}" type="presParOf" srcId="{8F550A2A-7625-4FFD-833E-B1CBE0730B0E}" destId="{FA3C565E-2A87-41B8-BC2F-F18B4E74303C}" srcOrd="0" destOrd="0" presId="urn:microsoft.com/office/officeart/2005/8/layout/vList2"/>
    <dgm:cxn modelId="{3F3C8BA8-3A6C-4D14-86FE-A39DAA9A8FEF}" type="presParOf" srcId="{8F550A2A-7625-4FFD-833E-B1CBE0730B0E}" destId="{7F7D96D6-DE12-43EF-B76B-66AD8D570540}" srcOrd="1" destOrd="0" presId="urn:microsoft.com/office/officeart/2005/8/layout/vList2"/>
    <dgm:cxn modelId="{C52177EF-9CE4-40C9-A419-B0E1FEDFC32E}" type="presParOf" srcId="{8F550A2A-7625-4FFD-833E-B1CBE0730B0E}" destId="{3FF423F8-E67F-4A02-8F34-5031D85A7D05}" srcOrd="2" destOrd="0" presId="urn:microsoft.com/office/officeart/2005/8/layout/vList2"/>
    <dgm:cxn modelId="{D261B0B9-194B-40B3-922F-6E1CA9915B5E}" type="presParOf" srcId="{8F550A2A-7625-4FFD-833E-B1CBE0730B0E}" destId="{85F079DD-CE22-47A5-935A-7E4168E61A59}" srcOrd="3" destOrd="0" presId="urn:microsoft.com/office/officeart/2005/8/layout/vList2"/>
    <dgm:cxn modelId="{8480FAAF-B748-453D-971C-D8399C82CC51}" type="presParOf" srcId="{8F550A2A-7625-4FFD-833E-B1CBE0730B0E}" destId="{010BA435-A62D-44BF-9E0C-EE019D8B9DEE}" srcOrd="4" destOrd="0" presId="urn:microsoft.com/office/officeart/2005/8/layout/vList2"/>
    <dgm:cxn modelId="{A9BCC7CE-6D1A-461A-9832-3A3CF3793CBE}" type="presParOf" srcId="{8F550A2A-7625-4FFD-833E-B1CBE0730B0E}" destId="{1932CC9B-A159-4F52-8CC8-42DB653A102C}" srcOrd="5" destOrd="0" presId="urn:microsoft.com/office/officeart/2005/8/layout/vList2"/>
    <dgm:cxn modelId="{21B560B2-B69F-49AB-8D53-BD486C43D882}" type="presParOf" srcId="{8F550A2A-7625-4FFD-833E-B1CBE0730B0E}" destId="{36F30F47-8DB2-4EC1-936C-C834626CDE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C565E-2A87-41B8-BC2F-F18B4E74303C}">
      <dsp:nvSpPr>
        <dsp:cNvPr id="0" name=""/>
        <dsp:cNvSpPr/>
      </dsp:nvSpPr>
      <dsp:spPr>
        <a:xfrm>
          <a:off x="0" y="0"/>
          <a:ext cx="11040536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Individual Developer (Standalone)</a:t>
          </a:r>
        </a:p>
      </dsp:txBody>
      <dsp:txXfrm>
        <a:off x="52089" y="52089"/>
        <a:ext cx="10936358" cy="962862"/>
      </dsp:txXfrm>
    </dsp:sp>
    <dsp:sp modelId="{3FF423F8-E67F-4A02-8F34-5031D85A7D05}">
      <dsp:nvSpPr>
        <dsp:cNvPr id="0" name=""/>
        <dsp:cNvSpPr/>
      </dsp:nvSpPr>
      <dsp:spPr>
        <a:xfrm>
          <a:off x="0" y="1266087"/>
          <a:ext cx="11040536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Individual Developer (Participant)</a:t>
          </a:r>
        </a:p>
      </dsp:txBody>
      <dsp:txXfrm>
        <a:off x="52089" y="1318176"/>
        <a:ext cx="10936358" cy="962862"/>
      </dsp:txXfrm>
    </dsp:sp>
    <dsp:sp modelId="{010BA435-A62D-44BF-9E0C-EE019D8B9DEE}">
      <dsp:nvSpPr>
        <dsp:cNvPr id="0" name=""/>
        <dsp:cNvSpPr/>
      </dsp:nvSpPr>
      <dsp:spPr>
        <a:xfrm>
          <a:off x="0" y="2497288"/>
          <a:ext cx="11040536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Integrator</a:t>
          </a:r>
        </a:p>
      </dsp:txBody>
      <dsp:txXfrm>
        <a:off x="52089" y="2549377"/>
        <a:ext cx="10936358" cy="962862"/>
      </dsp:txXfrm>
    </dsp:sp>
    <dsp:sp modelId="{36F30F47-8DB2-4EC1-936C-C834626CDED8}">
      <dsp:nvSpPr>
        <dsp:cNvPr id="0" name=""/>
        <dsp:cNvSpPr/>
      </dsp:nvSpPr>
      <dsp:spPr>
        <a:xfrm>
          <a:off x="0" y="3728488"/>
          <a:ext cx="11040536" cy="106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Repository Administrator</a:t>
          </a:r>
        </a:p>
      </dsp:txBody>
      <dsp:txXfrm>
        <a:off x="52089" y="3780577"/>
        <a:ext cx="10936358" cy="962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424F9618-9275-49CE-A858-B17A62C70DE7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CAF4C71-0373-4B11-9B30-60F68AD3C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6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2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8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13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65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16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45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4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0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7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9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75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5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0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72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5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44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6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00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1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15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29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471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94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3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3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2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02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9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79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2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5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53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133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33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8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1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77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4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21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939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991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579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4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998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43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72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043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239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0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8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484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94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06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792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224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92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5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4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54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F4C71-0373-4B11-9B30-60F68AD3C9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6.wdp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.jpeg"/><Relationship Id="rId3" Type="http://schemas.microsoft.com/office/2007/relationships/hdphoto" Target="../media/hdphoto5.wdp"/><Relationship Id="rId7" Type="http://schemas.openxmlformats.org/officeDocument/2006/relationships/image" Target="../media/image4.jpe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6.jpe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6144208" y="675153"/>
            <a:ext cx="5472261" cy="55076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 dirty="0">
              <a:solidFill>
                <a:srgbClr val="F0A51E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574411" y="677553"/>
            <a:ext cx="5473584" cy="5506599"/>
            <a:chOff x="430808" y="505028"/>
            <a:chExt cx="4105188" cy="4104456"/>
          </a:xfrm>
        </p:grpSpPr>
        <p:sp>
          <p:nvSpPr>
            <p:cNvPr id="12" name="Rechteck 67"/>
            <p:cNvSpPr>
              <a:spLocks noChangeAspect="1"/>
            </p:cNvSpPr>
            <p:nvPr/>
          </p:nvSpPr>
          <p:spPr>
            <a:xfrm>
              <a:off x="431540" y="505028"/>
              <a:ext cx="4104456" cy="4104456"/>
            </a:xfrm>
            <a:custGeom>
              <a:avLst/>
              <a:gdLst/>
              <a:ahLst/>
              <a:cxnLst/>
              <a:rect l="l" t="t" r="r" b="b"/>
              <a:pathLst>
                <a:path w="4104456" h="4104456">
                  <a:moveTo>
                    <a:pt x="3132456" y="3132456"/>
                  </a:moveTo>
                  <a:lnTo>
                    <a:pt x="4104456" y="3132456"/>
                  </a:lnTo>
                  <a:lnTo>
                    <a:pt x="4104456" y="4104456"/>
                  </a:lnTo>
                  <a:lnTo>
                    <a:pt x="3132456" y="4104456"/>
                  </a:lnTo>
                  <a:close/>
                  <a:moveTo>
                    <a:pt x="3132456" y="2088642"/>
                  </a:moveTo>
                  <a:lnTo>
                    <a:pt x="4104456" y="2088642"/>
                  </a:lnTo>
                  <a:lnTo>
                    <a:pt x="4104456" y="3060642"/>
                  </a:lnTo>
                  <a:lnTo>
                    <a:pt x="3132456" y="3060642"/>
                  </a:lnTo>
                  <a:close/>
                  <a:moveTo>
                    <a:pt x="2088340" y="2088642"/>
                  </a:moveTo>
                  <a:lnTo>
                    <a:pt x="3060340" y="2088642"/>
                  </a:lnTo>
                  <a:lnTo>
                    <a:pt x="3060340" y="3058910"/>
                  </a:lnTo>
                  <a:lnTo>
                    <a:pt x="2088340" y="3058910"/>
                  </a:lnTo>
                  <a:close/>
                  <a:moveTo>
                    <a:pt x="1044224" y="1044915"/>
                  </a:moveTo>
                  <a:lnTo>
                    <a:pt x="2016224" y="1044915"/>
                  </a:lnTo>
                  <a:lnTo>
                    <a:pt x="2016224" y="2016915"/>
                  </a:lnTo>
                  <a:lnTo>
                    <a:pt x="1044224" y="2016915"/>
                  </a:lnTo>
                  <a:close/>
                  <a:moveTo>
                    <a:pt x="0" y="1044915"/>
                  </a:moveTo>
                  <a:lnTo>
                    <a:pt x="972000" y="1044915"/>
                  </a:lnTo>
                  <a:lnTo>
                    <a:pt x="972000" y="2016915"/>
                  </a:lnTo>
                  <a:lnTo>
                    <a:pt x="0" y="2016915"/>
                  </a:lnTo>
                  <a:close/>
                  <a:moveTo>
                    <a:pt x="3132456" y="1044526"/>
                  </a:moveTo>
                  <a:lnTo>
                    <a:pt x="4104456" y="1044526"/>
                  </a:lnTo>
                  <a:lnTo>
                    <a:pt x="4104456" y="2016526"/>
                  </a:lnTo>
                  <a:lnTo>
                    <a:pt x="3132456" y="2016526"/>
                  </a:lnTo>
                  <a:close/>
                  <a:moveTo>
                    <a:pt x="2088340" y="1044526"/>
                  </a:moveTo>
                  <a:lnTo>
                    <a:pt x="3060340" y="1044526"/>
                  </a:lnTo>
                  <a:lnTo>
                    <a:pt x="3060340" y="2016526"/>
                  </a:lnTo>
                  <a:lnTo>
                    <a:pt x="2088340" y="2016526"/>
                  </a:lnTo>
                  <a:close/>
                  <a:moveTo>
                    <a:pt x="1044224" y="108"/>
                  </a:moveTo>
                  <a:lnTo>
                    <a:pt x="2016224" y="108"/>
                  </a:lnTo>
                  <a:lnTo>
                    <a:pt x="2016224" y="972108"/>
                  </a:lnTo>
                  <a:lnTo>
                    <a:pt x="1044224" y="972108"/>
                  </a:lnTo>
                  <a:close/>
                  <a:moveTo>
                    <a:pt x="0" y="108"/>
                  </a:moveTo>
                  <a:lnTo>
                    <a:pt x="972000" y="108"/>
                  </a:lnTo>
                  <a:lnTo>
                    <a:pt x="972000" y="972108"/>
                  </a:lnTo>
                  <a:lnTo>
                    <a:pt x="0" y="972108"/>
                  </a:lnTo>
                  <a:close/>
                  <a:moveTo>
                    <a:pt x="3132456" y="0"/>
                  </a:moveTo>
                  <a:lnTo>
                    <a:pt x="4104456" y="0"/>
                  </a:lnTo>
                  <a:lnTo>
                    <a:pt x="4104456" y="972000"/>
                  </a:lnTo>
                  <a:lnTo>
                    <a:pt x="3132456" y="972000"/>
                  </a:lnTo>
                  <a:close/>
                  <a:moveTo>
                    <a:pt x="2088340" y="0"/>
                  </a:moveTo>
                  <a:lnTo>
                    <a:pt x="3060340" y="0"/>
                  </a:lnTo>
                  <a:lnTo>
                    <a:pt x="3060340" y="972000"/>
                  </a:lnTo>
                  <a:lnTo>
                    <a:pt x="2088340" y="972000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0A51E"/>
                </a:solidFill>
              </a:endParaRPr>
            </a:p>
          </p:txBody>
        </p:sp>
        <p:sp>
          <p:nvSpPr>
            <p:cNvPr id="14" name="Rechteck 13"/>
            <p:cNvSpPr>
              <a:spLocks noChangeAspect="1"/>
            </p:cNvSpPr>
            <p:nvPr userDrawn="1"/>
          </p:nvSpPr>
          <p:spPr>
            <a:xfrm>
              <a:off x="2519923" y="3637484"/>
              <a:ext cx="972000" cy="972000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5" name="Rechteck 14"/>
            <p:cNvSpPr>
              <a:spLocks noChangeAspect="1"/>
            </p:cNvSpPr>
            <p:nvPr userDrawn="1"/>
          </p:nvSpPr>
          <p:spPr>
            <a:xfrm>
              <a:off x="1476392" y="3637484"/>
              <a:ext cx="972000" cy="972000"/>
            </a:xfrm>
            <a:prstGeom prst="rect">
              <a:avLst/>
            </a:prstGeom>
            <a:blipFill dpi="0"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200"/>
                        </a14:imgEffect>
                        <a14:imgEffect>
                          <a14:brightnessContrast bright="1000" contras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59191" t="-12267" r="-7501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6" name="Rechteck 15"/>
            <p:cNvSpPr>
              <a:spLocks noChangeAspect="1"/>
            </p:cNvSpPr>
            <p:nvPr userDrawn="1"/>
          </p:nvSpPr>
          <p:spPr>
            <a:xfrm>
              <a:off x="430808" y="2591880"/>
              <a:ext cx="972000" cy="972000"/>
            </a:xfrm>
            <a:prstGeom prst="rect">
              <a:avLst/>
            </a:prstGeom>
            <a:blipFill dpi="0"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4700"/>
                        </a14:imgEffect>
                        <a14:imgEffect>
                          <a14:brightnessContrast bright="2000" contrast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26923" r="-22219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7" name="Rechteck 16"/>
            <p:cNvSpPr>
              <a:spLocks noChangeAspect="1"/>
            </p:cNvSpPr>
            <p:nvPr userDrawn="1"/>
          </p:nvSpPr>
          <p:spPr>
            <a:xfrm>
              <a:off x="430808" y="3635375"/>
              <a:ext cx="972000" cy="972000"/>
            </a:xfrm>
            <a:prstGeom prst="rect">
              <a:avLst/>
            </a:prstGeom>
            <a:blipFill dpi="0"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700"/>
                        </a14:imgEffect>
                        <a14:imgEffect>
                          <a14:brightnessContrast bright="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1815" r="-51795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1475721" y="2591880"/>
              <a:ext cx="972000" cy="972000"/>
            </a:xfrm>
            <a:prstGeom prst="rect">
              <a:avLst/>
            </a:prstGeom>
            <a:blipFill dpi="0" rotWithShape="1"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colorTemperature colorTemp="6100"/>
                        </a14:imgEffect>
                        <a14:imgEffect>
                          <a14:brightnessContrast brigh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0A51E"/>
                </a:solidFill>
              </a:endParaRPr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2521837" y="4284068"/>
              <a:ext cx="972001" cy="324820"/>
              <a:chOff x="-2151415" y="4284664"/>
              <a:chExt cx="972001" cy="324820"/>
            </a:xfrm>
          </p:grpSpPr>
          <p:sp>
            <p:nvSpPr>
              <p:cNvPr id="32" name="Rechteck 31"/>
              <p:cNvSpPr>
                <a:spLocks noChangeAspect="1"/>
              </p:cNvSpPr>
              <p:nvPr userDrawn="1"/>
            </p:nvSpPr>
            <p:spPr>
              <a:xfrm flipH="1">
                <a:off x="-2151415" y="4284664"/>
                <a:ext cx="972000" cy="324820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33" name="Rechteck 32"/>
              <p:cNvSpPr>
                <a:spLocks noChangeAspect="1"/>
              </p:cNvSpPr>
              <p:nvPr userDrawn="1"/>
            </p:nvSpPr>
            <p:spPr>
              <a:xfrm>
                <a:off x="-2151414" y="4284664"/>
                <a:ext cx="972000" cy="32482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Public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Safety</a:t>
                </a:r>
              </a:p>
            </p:txBody>
          </p:sp>
        </p:grpSp>
        <p:grpSp>
          <p:nvGrpSpPr>
            <p:cNvPr id="20" name="Gruppieren 19"/>
            <p:cNvGrpSpPr/>
            <p:nvPr userDrawn="1"/>
          </p:nvGrpSpPr>
          <p:grpSpPr>
            <a:xfrm>
              <a:off x="1475721" y="4284068"/>
              <a:ext cx="972000" cy="324821"/>
              <a:chOff x="-3196327" y="4284663"/>
              <a:chExt cx="972000" cy="324821"/>
            </a:xfrm>
          </p:grpSpPr>
          <p:sp>
            <p:nvSpPr>
              <p:cNvPr id="30" name="Rechteck 29"/>
              <p:cNvSpPr>
                <a:spLocks noChangeAspect="1"/>
              </p:cNvSpPr>
              <p:nvPr userDrawn="1"/>
            </p:nvSpPr>
            <p:spPr>
              <a:xfrm flipH="1">
                <a:off x="-3196327" y="4321624"/>
                <a:ext cx="972000" cy="287860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31" name="Rechteck 30"/>
              <p:cNvSpPr>
                <a:spLocks noChangeAspect="1"/>
              </p:cNvSpPr>
              <p:nvPr userDrawn="1"/>
            </p:nvSpPr>
            <p:spPr>
              <a:xfrm>
                <a:off x="-3196327" y="4284663"/>
                <a:ext cx="972000" cy="32482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Public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Transport</a:t>
                </a:r>
              </a:p>
            </p:txBody>
          </p:sp>
        </p:grpSp>
        <p:grpSp>
          <p:nvGrpSpPr>
            <p:cNvPr id="21" name="Gruppieren 20"/>
            <p:cNvGrpSpPr/>
            <p:nvPr userDrawn="1"/>
          </p:nvGrpSpPr>
          <p:grpSpPr>
            <a:xfrm>
              <a:off x="430808" y="3279167"/>
              <a:ext cx="972152" cy="287860"/>
              <a:chOff x="-3196327" y="3276019"/>
              <a:chExt cx="972152" cy="287860"/>
            </a:xfrm>
          </p:grpSpPr>
          <p:sp>
            <p:nvSpPr>
              <p:cNvPr id="28" name="Rechteck 27"/>
              <p:cNvSpPr>
                <a:spLocks noChangeAspect="1"/>
              </p:cNvSpPr>
              <p:nvPr userDrawn="1"/>
            </p:nvSpPr>
            <p:spPr>
              <a:xfrm flipH="1">
                <a:off x="-3196327" y="3276019"/>
                <a:ext cx="972000" cy="287859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9" name="Rechteck 28"/>
              <p:cNvSpPr>
                <a:spLocks noChangeAspect="1"/>
              </p:cNvSpPr>
              <p:nvPr userDrawn="1"/>
            </p:nvSpPr>
            <p:spPr>
              <a:xfrm>
                <a:off x="-3196175" y="3276019"/>
                <a:ext cx="972000" cy="28786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Air Traffic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Management</a:t>
                </a:r>
              </a:p>
            </p:txBody>
          </p:sp>
        </p:grpSp>
        <p:grpSp>
          <p:nvGrpSpPr>
            <p:cNvPr id="22" name="Gruppieren 21"/>
            <p:cNvGrpSpPr/>
            <p:nvPr userDrawn="1"/>
          </p:nvGrpSpPr>
          <p:grpSpPr>
            <a:xfrm>
              <a:off x="440972" y="4321028"/>
              <a:ext cx="972044" cy="287860"/>
              <a:chOff x="-2151415" y="3276019"/>
              <a:chExt cx="972044" cy="287860"/>
            </a:xfrm>
          </p:grpSpPr>
          <p:sp>
            <p:nvSpPr>
              <p:cNvPr id="26" name="Rechteck 25"/>
              <p:cNvSpPr>
                <a:spLocks noChangeAspect="1"/>
              </p:cNvSpPr>
              <p:nvPr userDrawn="1"/>
            </p:nvSpPr>
            <p:spPr>
              <a:xfrm flipH="1">
                <a:off x="-2151415" y="3308887"/>
                <a:ext cx="972000" cy="254992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7" name="Rechteck 26"/>
              <p:cNvSpPr>
                <a:spLocks noChangeAspect="1"/>
              </p:cNvSpPr>
              <p:nvPr userDrawn="1"/>
            </p:nvSpPr>
            <p:spPr>
              <a:xfrm>
                <a:off x="-2151371" y="3276019"/>
                <a:ext cx="972000" cy="28786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Maritime</a:t>
                </a:r>
              </a:p>
            </p:txBody>
          </p:sp>
        </p:grpSp>
        <p:grpSp>
          <p:nvGrpSpPr>
            <p:cNvPr id="23" name="Gruppieren 22"/>
            <p:cNvGrpSpPr/>
            <p:nvPr userDrawn="1"/>
          </p:nvGrpSpPr>
          <p:grpSpPr>
            <a:xfrm>
              <a:off x="1476392" y="3153515"/>
              <a:ext cx="972044" cy="413513"/>
              <a:chOff x="-1107212" y="4195971"/>
              <a:chExt cx="972044" cy="413513"/>
            </a:xfrm>
          </p:grpSpPr>
          <p:sp>
            <p:nvSpPr>
              <p:cNvPr id="24" name="Rechteck 23"/>
              <p:cNvSpPr>
                <a:spLocks noChangeAspect="1"/>
              </p:cNvSpPr>
              <p:nvPr userDrawn="1"/>
            </p:nvSpPr>
            <p:spPr>
              <a:xfrm flipH="1">
                <a:off x="-1107212" y="4284664"/>
                <a:ext cx="972000" cy="32482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alpha val="70000"/>
                    </a:schemeClr>
                  </a:gs>
                  <a:gs pos="50000">
                    <a:schemeClr val="tx1">
                      <a:lumMod val="50000"/>
                      <a:alpha val="29000"/>
                    </a:scheme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5" name="Rechteck 24"/>
              <p:cNvSpPr>
                <a:spLocks noChangeAspect="1"/>
              </p:cNvSpPr>
              <p:nvPr userDrawn="1"/>
            </p:nvSpPr>
            <p:spPr>
              <a:xfrm>
                <a:off x="-1107168" y="4195971"/>
                <a:ext cx="972000" cy="413513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Defence</a:t>
                </a:r>
              </a:p>
            </p:txBody>
          </p:sp>
        </p:grpSp>
      </p:grp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457885" y="4105342"/>
            <a:ext cx="5040000" cy="11108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2667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GB" noProof="0" dirty="0"/>
              <a:t>Git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57886" y="5360993"/>
            <a:ext cx="5062717" cy="82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DE" sz="1867" b="0" baseline="0" dirty="0" smtClean="0">
                <a:solidFill>
                  <a:schemeClr val="bg1"/>
                </a:solidFill>
                <a:cs typeface="Arial"/>
              </a:defRPr>
            </a:lvl1pPr>
          </a:lstStyle>
          <a:p>
            <a:pPr lvl="0">
              <a:lnSpc>
                <a:spcPct val="90000"/>
              </a:lnSpc>
              <a:spcAft>
                <a:spcPct val="0"/>
              </a:spcAft>
            </a:pPr>
            <a:r>
              <a:rPr lang="en-GB" noProof="0" dirty="0" err="1"/>
              <a:t>MasterYourSkills</a:t>
            </a:r>
            <a:endParaRPr lang="en-GB" noProof="0" dirty="0"/>
          </a:p>
          <a:p>
            <a:pPr lvl="0">
              <a:lnSpc>
                <a:spcPct val="90000"/>
              </a:lnSpc>
              <a:spcAft>
                <a:spcPct val="0"/>
              </a:spcAft>
            </a:pPr>
            <a:endParaRPr lang="en-GB" noProof="0" dirty="0"/>
          </a:p>
        </p:txBody>
      </p:sp>
      <p:sp>
        <p:nvSpPr>
          <p:cNvPr id="40" name="Rechteck 39">
            <a:hlinkClick r:id="" action="ppaction://hlinkshowjump?jump=nextslide"/>
          </p:cNvPr>
          <p:cNvSpPr/>
          <p:nvPr/>
        </p:nvSpPr>
        <p:spPr>
          <a:xfrm>
            <a:off x="11616000" y="2"/>
            <a:ext cx="576000" cy="6857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grpSp>
        <p:nvGrpSpPr>
          <p:cNvPr id="44" name="Gruppieren 43"/>
          <p:cNvGrpSpPr/>
          <p:nvPr/>
        </p:nvGrpSpPr>
        <p:grpSpPr>
          <a:xfrm>
            <a:off x="7986583" y="1014262"/>
            <a:ext cx="3444461" cy="976638"/>
            <a:chOff x="5989937" y="759046"/>
            <a:chExt cx="2583346" cy="727957"/>
          </a:xfrm>
        </p:grpSpPr>
        <p:sp>
          <p:nvSpPr>
            <p:cNvPr id="45" name="Rechteck 27"/>
            <p:cNvSpPr>
              <a:spLocks noChangeAspect="1"/>
            </p:cNvSpPr>
            <p:nvPr userDrawn="1"/>
          </p:nvSpPr>
          <p:spPr>
            <a:xfrm>
              <a:off x="5989937" y="759046"/>
              <a:ext cx="2469896" cy="430942"/>
            </a:xfrm>
            <a:custGeom>
              <a:avLst/>
              <a:gdLst/>
              <a:ahLst/>
              <a:cxnLst/>
              <a:rect l="l" t="t" r="r" b="b"/>
              <a:pathLst>
                <a:path w="7337697" h="1272363">
                  <a:moveTo>
                    <a:pt x="2716345" y="1190847"/>
                  </a:moveTo>
                  <a:lnTo>
                    <a:pt x="2922093" y="1190847"/>
                  </a:lnTo>
                  <a:lnTo>
                    <a:pt x="2784437" y="1272363"/>
                  </a:lnTo>
                  <a:lnTo>
                    <a:pt x="2767791" y="1272363"/>
                  </a:lnTo>
                  <a:close/>
                  <a:moveTo>
                    <a:pt x="6349715" y="996069"/>
                  </a:moveTo>
                  <a:lnTo>
                    <a:pt x="6675164" y="996069"/>
                  </a:lnTo>
                  <a:lnTo>
                    <a:pt x="6675164" y="1137337"/>
                  </a:lnTo>
                  <a:lnTo>
                    <a:pt x="6349715" y="1137337"/>
                  </a:lnTo>
                  <a:close/>
                  <a:moveTo>
                    <a:pt x="5776176" y="996069"/>
                  </a:moveTo>
                  <a:lnTo>
                    <a:pt x="6101618" y="996069"/>
                  </a:lnTo>
                  <a:lnTo>
                    <a:pt x="6101618" y="1137337"/>
                  </a:lnTo>
                  <a:lnTo>
                    <a:pt x="5776176" y="1137337"/>
                  </a:lnTo>
                  <a:close/>
                  <a:moveTo>
                    <a:pt x="5200758" y="996069"/>
                  </a:moveTo>
                  <a:lnTo>
                    <a:pt x="5553174" y="996069"/>
                  </a:lnTo>
                  <a:lnTo>
                    <a:pt x="5553174" y="1137337"/>
                  </a:lnTo>
                  <a:lnTo>
                    <a:pt x="5259505" y="1137337"/>
                  </a:lnTo>
                  <a:close/>
                  <a:moveTo>
                    <a:pt x="4709215" y="996069"/>
                  </a:moveTo>
                  <a:lnTo>
                    <a:pt x="5002679" y="996069"/>
                  </a:lnTo>
                  <a:lnTo>
                    <a:pt x="5002679" y="1137337"/>
                  </a:lnTo>
                  <a:lnTo>
                    <a:pt x="4709215" y="1137337"/>
                  </a:lnTo>
                  <a:close/>
                  <a:moveTo>
                    <a:pt x="4020058" y="996069"/>
                  </a:moveTo>
                  <a:lnTo>
                    <a:pt x="4602020" y="996069"/>
                  </a:lnTo>
                  <a:lnTo>
                    <a:pt x="4602020" y="1137337"/>
                  </a:lnTo>
                  <a:lnTo>
                    <a:pt x="4020058" y="1137337"/>
                  </a:lnTo>
                  <a:close/>
                  <a:moveTo>
                    <a:pt x="3174710" y="996069"/>
                  </a:moveTo>
                  <a:lnTo>
                    <a:pt x="3880010" y="996069"/>
                  </a:lnTo>
                  <a:cubicBezTo>
                    <a:pt x="3820003" y="1081537"/>
                    <a:pt x="3720293" y="1137337"/>
                    <a:pt x="3607462" y="1137337"/>
                  </a:cubicBezTo>
                  <a:lnTo>
                    <a:pt x="3447250" y="1137337"/>
                  </a:lnTo>
                  <a:cubicBezTo>
                    <a:pt x="3334427" y="1137337"/>
                    <a:pt x="3234709" y="1081537"/>
                    <a:pt x="3174710" y="996069"/>
                  </a:cubicBezTo>
                  <a:close/>
                  <a:moveTo>
                    <a:pt x="2253225" y="996069"/>
                  </a:moveTo>
                  <a:lnTo>
                    <a:pt x="2902944" y="996069"/>
                  </a:lnTo>
                  <a:cubicBezTo>
                    <a:pt x="2901657" y="998515"/>
                    <a:pt x="2900095" y="1000777"/>
                    <a:pt x="2898533" y="1003025"/>
                  </a:cubicBezTo>
                  <a:lnTo>
                    <a:pt x="3011229" y="1137337"/>
                  </a:lnTo>
                  <a:lnTo>
                    <a:pt x="2394281" y="1137337"/>
                  </a:lnTo>
                  <a:cubicBezTo>
                    <a:pt x="2340651" y="1103535"/>
                    <a:pt x="2292718" y="1055319"/>
                    <a:pt x="2253225" y="996069"/>
                  </a:cubicBezTo>
                  <a:close/>
                  <a:moveTo>
                    <a:pt x="1484095" y="996069"/>
                  </a:moveTo>
                  <a:lnTo>
                    <a:pt x="2063233" y="996069"/>
                  </a:lnTo>
                  <a:lnTo>
                    <a:pt x="2063233" y="1137337"/>
                  </a:lnTo>
                  <a:lnTo>
                    <a:pt x="1484095" y="1137337"/>
                  </a:lnTo>
                  <a:close/>
                  <a:moveTo>
                    <a:pt x="1102018" y="996069"/>
                  </a:moveTo>
                  <a:lnTo>
                    <a:pt x="1399525" y="996069"/>
                  </a:lnTo>
                  <a:lnTo>
                    <a:pt x="1467101" y="1137337"/>
                  </a:lnTo>
                  <a:lnTo>
                    <a:pt x="1164392" y="1137337"/>
                  </a:lnTo>
                  <a:close/>
                  <a:moveTo>
                    <a:pt x="641090" y="996069"/>
                  </a:moveTo>
                  <a:lnTo>
                    <a:pt x="952975" y="996069"/>
                  </a:lnTo>
                  <a:lnTo>
                    <a:pt x="952975" y="1137337"/>
                  </a:lnTo>
                  <a:lnTo>
                    <a:pt x="641090" y="1137337"/>
                  </a:lnTo>
                  <a:close/>
                  <a:moveTo>
                    <a:pt x="0" y="996069"/>
                  </a:moveTo>
                  <a:lnTo>
                    <a:pt x="326361" y="996069"/>
                  </a:lnTo>
                  <a:lnTo>
                    <a:pt x="326361" y="1137337"/>
                  </a:lnTo>
                  <a:lnTo>
                    <a:pt x="321512" y="1137337"/>
                  </a:lnTo>
                  <a:lnTo>
                    <a:pt x="4849" y="1137337"/>
                  </a:lnTo>
                  <a:lnTo>
                    <a:pt x="0" y="1137337"/>
                  </a:lnTo>
                  <a:close/>
                  <a:moveTo>
                    <a:pt x="6719915" y="996069"/>
                  </a:moveTo>
                  <a:lnTo>
                    <a:pt x="7252753" y="996069"/>
                  </a:lnTo>
                  <a:cubicBezTo>
                    <a:pt x="7215211" y="1043317"/>
                    <a:pt x="7165836" y="1080844"/>
                    <a:pt x="7109273" y="1105337"/>
                  </a:cubicBezTo>
                  <a:cubicBezTo>
                    <a:pt x="7046906" y="1127172"/>
                    <a:pt x="6976120" y="1140348"/>
                    <a:pt x="6897064" y="1137337"/>
                  </a:cubicBezTo>
                  <a:cubicBezTo>
                    <a:pt x="6834329" y="1134941"/>
                    <a:pt x="6775030" y="1119927"/>
                    <a:pt x="6719915" y="1096063"/>
                  </a:cubicBezTo>
                  <a:close/>
                  <a:moveTo>
                    <a:pt x="2173137" y="830811"/>
                  </a:moveTo>
                  <a:lnTo>
                    <a:pt x="2519157" y="830811"/>
                  </a:lnTo>
                  <a:cubicBezTo>
                    <a:pt x="2536977" y="849514"/>
                    <a:pt x="2557059" y="859863"/>
                    <a:pt x="2578237" y="859863"/>
                  </a:cubicBezTo>
                  <a:cubicBezTo>
                    <a:pt x="2599421" y="859863"/>
                    <a:pt x="2619504" y="849514"/>
                    <a:pt x="2637324" y="830811"/>
                  </a:cubicBezTo>
                  <a:lnTo>
                    <a:pt x="2982855" y="830811"/>
                  </a:lnTo>
                  <a:cubicBezTo>
                    <a:pt x="2970110" y="870911"/>
                    <a:pt x="2953916" y="908552"/>
                    <a:pt x="2934725" y="943125"/>
                  </a:cubicBezTo>
                  <a:lnTo>
                    <a:pt x="2221169" y="943125"/>
                  </a:lnTo>
                  <a:cubicBezTo>
                    <a:pt x="2202366" y="908389"/>
                    <a:pt x="2186236" y="870756"/>
                    <a:pt x="2173137" y="830811"/>
                  </a:cubicBezTo>
                  <a:close/>
                  <a:moveTo>
                    <a:pt x="6719915" y="830811"/>
                  </a:moveTo>
                  <a:lnTo>
                    <a:pt x="6819838" y="830811"/>
                  </a:lnTo>
                  <a:lnTo>
                    <a:pt x="6837022" y="845591"/>
                  </a:lnTo>
                  <a:cubicBezTo>
                    <a:pt x="6856214" y="867893"/>
                    <a:pt x="6884799" y="881783"/>
                    <a:pt x="6916644" y="881783"/>
                  </a:cubicBezTo>
                  <a:cubicBezTo>
                    <a:pt x="6955168" y="881783"/>
                    <a:pt x="6988921" y="861453"/>
                    <a:pt x="7007307" y="830811"/>
                  </a:cubicBezTo>
                  <a:lnTo>
                    <a:pt x="7330918" y="830811"/>
                  </a:lnTo>
                  <a:cubicBezTo>
                    <a:pt x="7323524" y="871053"/>
                    <a:pt x="7309352" y="909004"/>
                    <a:pt x="7288937" y="943125"/>
                  </a:cubicBezTo>
                  <a:lnTo>
                    <a:pt x="6719915" y="943125"/>
                  </a:lnTo>
                  <a:close/>
                  <a:moveTo>
                    <a:pt x="6349715" y="830804"/>
                  </a:moveTo>
                  <a:lnTo>
                    <a:pt x="6675164" y="830804"/>
                  </a:lnTo>
                  <a:lnTo>
                    <a:pt x="6675164" y="943125"/>
                  </a:lnTo>
                  <a:lnTo>
                    <a:pt x="6349715" y="943125"/>
                  </a:lnTo>
                  <a:close/>
                  <a:moveTo>
                    <a:pt x="5776176" y="830804"/>
                  </a:moveTo>
                  <a:lnTo>
                    <a:pt x="6101618" y="830804"/>
                  </a:lnTo>
                  <a:lnTo>
                    <a:pt x="6101618" y="943125"/>
                  </a:lnTo>
                  <a:lnTo>
                    <a:pt x="5776176" y="943125"/>
                  </a:lnTo>
                  <a:close/>
                  <a:moveTo>
                    <a:pt x="5132036" y="830804"/>
                  </a:moveTo>
                  <a:lnTo>
                    <a:pt x="5553174" y="830804"/>
                  </a:lnTo>
                  <a:lnTo>
                    <a:pt x="5553174" y="943125"/>
                  </a:lnTo>
                  <a:lnTo>
                    <a:pt x="5178746" y="943125"/>
                  </a:lnTo>
                  <a:close/>
                  <a:moveTo>
                    <a:pt x="4709215" y="830804"/>
                  </a:moveTo>
                  <a:lnTo>
                    <a:pt x="5002679" y="830804"/>
                  </a:lnTo>
                  <a:lnTo>
                    <a:pt x="5002679" y="943125"/>
                  </a:lnTo>
                  <a:lnTo>
                    <a:pt x="4709215" y="943125"/>
                  </a:lnTo>
                  <a:close/>
                  <a:moveTo>
                    <a:pt x="4020058" y="830804"/>
                  </a:moveTo>
                  <a:lnTo>
                    <a:pt x="4334927" y="830804"/>
                  </a:lnTo>
                  <a:lnTo>
                    <a:pt x="4334927" y="871972"/>
                  </a:lnTo>
                  <a:lnTo>
                    <a:pt x="4602020" y="871972"/>
                  </a:lnTo>
                  <a:lnTo>
                    <a:pt x="4602020" y="943125"/>
                  </a:lnTo>
                  <a:lnTo>
                    <a:pt x="4020058" y="943125"/>
                  </a:lnTo>
                  <a:close/>
                  <a:moveTo>
                    <a:pt x="3115665" y="830804"/>
                  </a:moveTo>
                  <a:lnTo>
                    <a:pt x="3446904" y="830804"/>
                  </a:lnTo>
                  <a:cubicBezTo>
                    <a:pt x="3461875" y="859771"/>
                    <a:pt x="3492313" y="879373"/>
                    <a:pt x="3527360" y="879373"/>
                  </a:cubicBezTo>
                  <a:cubicBezTo>
                    <a:pt x="3562406" y="879373"/>
                    <a:pt x="3592837" y="859771"/>
                    <a:pt x="3607808" y="830804"/>
                  </a:cubicBezTo>
                  <a:lnTo>
                    <a:pt x="3939054" y="830804"/>
                  </a:lnTo>
                  <a:cubicBezTo>
                    <a:pt x="3936495" y="870678"/>
                    <a:pt x="3926486" y="908566"/>
                    <a:pt x="3910348" y="943125"/>
                  </a:cubicBezTo>
                  <a:lnTo>
                    <a:pt x="3144371" y="943125"/>
                  </a:lnTo>
                  <a:cubicBezTo>
                    <a:pt x="3128226" y="908566"/>
                    <a:pt x="3118217" y="870678"/>
                    <a:pt x="3115665" y="830804"/>
                  </a:cubicBezTo>
                  <a:close/>
                  <a:moveTo>
                    <a:pt x="1484095" y="830804"/>
                  </a:moveTo>
                  <a:lnTo>
                    <a:pt x="1797436" y="830804"/>
                  </a:lnTo>
                  <a:lnTo>
                    <a:pt x="1797436" y="871972"/>
                  </a:lnTo>
                  <a:lnTo>
                    <a:pt x="2063233" y="871972"/>
                  </a:lnTo>
                  <a:lnTo>
                    <a:pt x="2063233" y="943125"/>
                  </a:lnTo>
                  <a:lnTo>
                    <a:pt x="1484095" y="943125"/>
                  </a:lnTo>
                  <a:close/>
                  <a:moveTo>
                    <a:pt x="1029062" y="830804"/>
                  </a:moveTo>
                  <a:lnTo>
                    <a:pt x="1320468" y="830804"/>
                  </a:lnTo>
                  <a:lnTo>
                    <a:pt x="1374205" y="943125"/>
                  </a:lnTo>
                  <a:lnTo>
                    <a:pt x="1078649" y="943125"/>
                  </a:lnTo>
                  <a:close/>
                  <a:moveTo>
                    <a:pt x="641090" y="830804"/>
                  </a:moveTo>
                  <a:lnTo>
                    <a:pt x="952975" y="830804"/>
                  </a:lnTo>
                  <a:lnTo>
                    <a:pt x="952975" y="943125"/>
                  </a:lnTo>
                  <a:lnTo>
                    <a:pt x="641090" y="943125"/>
                  </a:lnTo>
                  <a:close/>
                  <a:moveTo>
                    <a:pt x="0" y="830804"/>
                  </a:moveTo>
                  <a:lnTo>
                    <a:pt x="326361" y="830804"/>
                  </a:lnTo>
                  <a:lnTo>
                    <a:pt x="326361" y="943125"/>
                  </a:lnTo>
                  <a:lnTo>
                    <a:pt x="0" y="943125"/>
                  </a:lnTo>
                  <a:close/>
                  <a:moveTo>
                    <a:pt x="6719915" y="744863"/>
                  </a:moveTo>
                  <a:lnTo>
                    <a:pt x="6758284" y="777859"/>
                  </a:lnTo>
                  <a:lnTo>
                    <a:pt x="6719915" y="777859"/>
                  </a:lnTo>
                  <a:close/>
                  <a:moveTo>
                    <a:pt x="0" y="693897"/>
                  </a:moveTo>
                  <a:lnTo>
                    <a:pt x="565721" y="693897"/>
                  </a:lnTo>
                  <a:lnTo>
                    <a:pt x="565721" y="708381"/>
                  </a:lnTo>
                  <a:lnTo>
                    <a:pt x="560872" y="708381"/>
                  </a:lnTo>
                  <a:lnTo>
                    <a:pt x="326361" y="708381"/>
                  </a:lnTo>
                  <a:lnTo>
                    <a:pt x="326361" y="777866"/>
                  </a:lnTo>
                  <a:lnTo>
                    <a:pt x="0" y="777866"/>
                  </a:lnTo>
                  <a:close/>
                  <a:moveTo>
                    <a:pt x="6982609" y="693890"/>
                  </a:moveTo>
                  <a:lnTo>
                    <a:pt x="7330834" y="693890"/>
                  </a:lnTo>
                  <a:cubicBezTo>
                    <a:pt x="7335577" y="715711"/>
                    <a:pt x="7337697" y="738310"/>
                    <a:pt x="7337697" y="761403"/>
                  </a:cubicBezTo>
                  <a:lnTo>
                    <a:pt x="7337068" y="777859"/>
                  </a:lnTo>
                  <a:lnTo>
                    <a:pt x="7022950" y="777859"/>
                  </a:lnTo>
                  <a:cubicBezTo>
                    <a:pt x="7023141" y="777223"/>
                    <a:pt x="7023141" y="776587"/>
                    <a:pt x="7023141" y="775944"/>
                  </a:cubicBezTo>
                  <a:cubicBezTo>
                    <a:pt x="7023141" y="742480"/>
                    <a:pt x="7007519" y="712643"/>
                    <a:pt x="6982609" y="693890"/>
                  </a:cubicBezTo>
                  <a:close/>
                  <a:moveTo>
                    <a:pt x="6349715" y="693890"/>
                  </a:moveTo>
                  <a:lnTo>
                    <a:pt x="6675164" y="693890"/>
                  </a:lnTo>
                  <a:lnTo>
                    <a:pt x="6675164" y="777859"/>
                  </a:lnTo>
                  <a:lnTo>
                    <a:pt x="6349715" y="777859"/>
                  </a:lnTo>
                  <a:close/>
                  <a:moveTo>
                    <a:pt x="5776176" y="693890"/>
                  </a:moveTo>
                  <a:lnTo>
                    <a:pt x="6101618" y="693890"/>
                  </a:lnTo>
                  <a:lnTo>
                    <a:pt x="6101618" y="777859"/>
                  </a:lnTo>
                  <a:lnTo>
                    <a:pt x="5776176" y="777859"/>
                  </a:lnTo>
                  <a:close/>
                  <a:moveTo>
                    <a:pt x="5075097" y="693890"/>
                  </a:moveTo>
                  <a:lnTo>
                    <a:pt x="5553174" y="693890"/>
                  </a:lnTo>
                  <a:lnTo>
                    <a:pt x="5553174" y="777859"/>
                  </a:lnTo>
                  <a:lnTo>
                    <a:pt x="5110017" y="777859"/>
                  </a:lnTo>
                  <a:close/>
                  <a:moveTo>
                    <a:pt x="4709215" y="693890"/>
                  </a:moveTo>
                  <a:lnTo>
                    <a:pt x="5002679" y="693890"/>
                  </a:lnTo>
                  <a:lnTo>
                    <a:pt x="5002679" y="777859"/>
                  </a:lnTo>
                  <a:lnTo>
                    <a:pt x="4709215" y="777859"/>
                  </a:lnTo>
                  <a:close/>
                  <a:moveTo>
                    <a:pt x="4020058" y="693890"/>
                  </a:moveTo>
                  <a:lnTo>
                    <a:pt x="4334927" y="693890"/>
                  </a:lnTo>
                  <a:lnTo>
                    <a:pt x="4334927" y="777859"/>
                  </a:lnTo>
                  <a:lnTo>
                    <a:pt x="4020058" y="777859"/>
                  </a:lnTo>
                  <a:close/>
                  <a:moveTo>
                    <a:pt x="3618772" y="693890"/>
                  </a:moveTo>
                  <a:lnTo>
                    <a:pt x="3940284" y="693890"/>
                  </a:lnTo>
                  <a:lnTo>
                    <a:pt x="3940284" y="777859"/>
                  </a:lnTo>
                  <a:lnTo>
                    <a:pt x="3618772" y="777859"/>
                  </a:lnTo>
                  <a:close/>
                  <a:moveTo>
                    <a:pt x="3114435" y="693890"/>
                  </a:moveTo>
                  <a:lnTo>
                    <a:pt x="3435940" y="693890"/>
                  </a:lnTo>
                  <a:lnTo>
                    <a:pt x="3435940" y="777859"/>
                  </a:lnTo>
                  <a:lnTo>
                    <a:pt x="3114435" y="777859"/>
                  </a:lnTo>
                  <a:close/>
                  <a:moveTo>
                    <a:pt x="2701889" y="693890"/>
                  </a:moveTo>
                  <a:lnTo>
                    <a:pt x="3015442" y="693890"/>
                  </a:lnTo>
                  <a:cubicBezTo>
                    <a:pt x="3011314" y="722702"/>
                    <a:pt x="3005723" y="750786"/>
                    <a:pt x="2998300" y="777859"/>
                  </a:cubicBezTo>
                  <a:lnTo>
                    <a:pt x="2673169" y="777859"/>
                  </a:lnTo>
                  <a:cubicBezTo>
                    <a:pt x="2685143" y="753988"/>
                    <a:pt x="2695061" y="725629"/>
                    <a:pt x="2701889" y="693890"/>
                  </a:cubicBezTo>
                  <a:close/>
                  <a:moveTo>
                    <a:pt x="2141265" y="693890"/>
                  </a:moveTo>
                  <a:lnTo>
                    <a:pt x="2454591" y="693890"/>
                  </a:lnTo>
                  <a:cubicBezTo>
                    <a:pt x="2461412" y="725629"/>
                    <a:pt x="2471337" y="753988"/>
                    <a:pt x="2483311" y="777859"/>
                  </a:cubicBezTo>
                  <a:lnTo>
                    <a:pt x="2157904" y="777859"/>
                  </a:lnTo>
                  <a:cubicBezTo>
                    <a:pt x="2150737" y="750751"/>
                    <a:pt x="2145159" y="722702"/>
                    <a:pt x="2141265" y="693890"/>
                  </a:cubicBezTo>
                  <a:close/>
                  <a:moveTo>
                    <a:pt x="1484095" y="693890"/>
                  </a:moveTo>
                  <a:lnTo>
                    <a:pt x="1797436" y="693890"/>
                  </a:lnTo>
                  <a:lnTo>
                    <a:pt x="1797436" y="777859"/>
                  </a:lnTo>
                  <a:lnTo>
                    <a:pt x="1484095" y="777859"/>
                  </a:lnTo>
                  <a:close/>
                  <a:moveTo>
                    <a:pt x="968618" y="693890"/>
                  </a:moveTo>
                  <a:lnTo>
                    <a:pt x="1260561" y="693890"/>
                  </a:lnTo>
                  <a:cubicBezTo>
                    <a:pt x="1259565" y="694993"/>
                    <a:pt x="1258427" y="695919"/>
                    <a:pt x="1257274" y="696845"/>
                  </a:cubicBezTo>
                  <a:lnTo>
                    <a:pt x="1256384" y="696845"/>
                  </a:lnTo>
                  <a:lnTo>
                    <a:pt x="1256652" y="697403"/>
                  </a:lnTo>
                  <a:cubicBezTo>
                    <a:pt x="1256419" y="697651"/>
                    <a:pt x="1256157" y="697863"/>
                    <a:pt x="1255896" y="698075"/>
                  </a:cubicBezTo>
                  <a:lnTo>
                    <a:pt x="1256970" y="698075"/>
                  </a:lnTo>
                  <a:lnTo>
                    <a:pt x="1295141" y="777859"/>
                  </a:lnTo>
                  <a:lnTo>
                    <a:pt x="1005686" y="777859"/>
                  </a:lnTo>
                  <a:close/>
                  <a:moveTo>
                    <a:pt x="641090" y="693890"/>
                  </a:moveTo>
                  <a:lnTo>
                    <a:pt x="952975" y="693890"/>
                  </a:lnTo>
                  <a:lnTo>
                    <a:pt x="952975" y="777859"/>
                  </a:lnTo>
                  <a:lnTo>
                    <a:pt x="641090" y="777859"/>
                  </a:lnTo>
                  <a:close/>
                  <a:moveTo>
                    <a:pt x="6835121" y="566025"/>
                  </a:moveTo>
                  <a:lnTo>
                    <a:pt x="7281162" y="566025"/>
                  </a:lnTo>
                  <a:cubicBezTo>
                    <a:pt x="7296317" y="589147"/>
                    <a:pt x="7308390" y="614290"/>
                    <a:pt x="7317007" y="640946"/>
                  </a:cubicBezTo>
                  <a:lnTo>
                    <a:pt x="6920871" y="640946"/>
                  </a:lnTo>
                  <a:lnTo>
                    <a:pt x="6867078" y="594681"/>
                  </a:lnTo>
                  <a:lnTo>
                    <a:pt x="6867078" y="593331"/>
                  </a:lnTo>
                  <a:close/>
                  <a:moveTo>
                    <a:pt x="6349715" y="566025"/>
                  </a:moveTo>
                  <a:lnTo>
                    <a:pt x="6675164" y="566025"/>
                  </a:lnTo>
                  <a:lnTo>
                    <a:pt x="6675164" y="640946"/>
                  </a:lnTo>
                  <a:lnTo>
                    <a:pt x="6349715" y="640946"/>
                  </a:lnTo>
                  <a:close/>
                  <a:moveTo>
                    <a:pt x="5776176" y="566025"/>
                  </a:moveTo>
                  <a:lnTo>
                    <a:pt x="6101618" y="566025"/>
                  </a:lnTo>
                  <a:lnTo>
                    <a:pt x="6101618" y="640946"/>
                  </a:lnTo>
                  <a:lnTo>
                    <a:pt x="5776176" y="640946"/>
                  </a:lnTo>
                  <a:close/>
                  <a:moveTo>
                    <a:pt x="5021927" y="566025"/>
                  </a:moveTo>
                  <a:lnTo>
                    <a:pt x="5553174" y="566025"/>
                  </a:lnTo>
                  <a:lnTo>
                    <a:pt x="5553174" y="640946"/>
                  </a:lnTo>
                  <a:lnTo>
                    <a:pt x="5053086" y="640946"/>
                  </a:lnTo>
                  <a:close/>
                  <a:moveTo>
                    <a:pt x="4709215" y="566025"/>
                  </a:moveTo>
                  <a:lnTo>
                    <a:pt x="5002679" y="566025"/>
                  </a:lnTo>
                  <a:lnTo>
                    <a:pt x="5002679" y="640946"/>
                  </a:lnTo>
                  <a:lnTo>
                    <a:pt x="4709215" y="640946"/>
                  </a:lnTo>
                  <a:close/>
                  <a:moveTo>
                    <a:pt x="4667874" y="566025"/>
                  </a:moveTo>
                  <a:lnTo>
                    <a:pt x="4668058" y="566025"/>
                  </a:lnTo>
                  <a:lnTo>
                    <a:pt x="4668058" y="576161"/>
                  </a:lnTo>
                  <a:cubicBezTo>
                    <a:pt x="4667781" y="574055"/>
                    <a:pt x="4667774" y="571948"/>
                    <a:pt x="4667774" y="569835"/>
                  </a:cubicBezTo>
                  <a:close/>
                  <a:moveTo>
                    <a:pt x="4020058" y="566025"/>
                  </a:moveTo>
                  <a:lnTo>
                    <a:pt x="4587920" y="566025"/>
                  </a:lnTo>
                  <a:lnTo>
                    <a:pt x="4587920" y="637426"/>
                  </a:lnTo>
                  <a:lnTo>
                    <a:pt x="4334927" y="637426"/>
                  </a:lnTo>
                  <a:lnTo>
                    <a:pt x="4334927" y="640946"/>
                  </a:lnTo>
                  <a:lnTo>
                    <a:pt x="4020058" y="640946"/>
                  </a:lnTo>
                  <a:close/>
                  <a:moveTo>
                    <a:pt x="3618772" y="566025"/>
                  </a:moveTo>
                  <a:lnTo>
                    <a:pt x="3940284" y="566025"/>
                  </a:lnTo>
                  <a:lnTo>
                    <a:pt x="3940284" y="640946"/>
                  </a:lnTo>
                  <a:lnTo>
                    <a:pt x="3618772" y="640946"/>
                  </a:lnTo>
                  <a:close/>
                  <a:moveTo>
                    <a:pt x="3114435" y="566025"/>
                  </a:moveTo>
                  <a:lnTo>
                    <a:pt x="3435940" y="566025"/>
                  </a:lnTo>
                  <a:lnTo>
                    <a:pt x="3435940" y="640946"/>
                  </a:lnTo>
                  <a:lnTo>
                    <a:pt x="3114435" y="640946"/>
                  </a:lnTo>
                  <a:close/>
                  <a:moveTo>
                    <a:pt x="2717886" y="566025"/>
                  </a:moveTo>
                  <a:lnTo>
                    <a:pt x="3024214" y="566025"/>
                  </a:lnTo>
                  <a:cubicBezTo>
                    <a:pt x="3024313" y="567297"/>
                    <a:pt x="3024313" y="568563"/>
                    <a:pt x="3024313" y="569835"/>
                  </a:cubicBezTo>
                  <a:cubicBezTo>
                    <a:pt x="3024313" y="593890"/>
                    <a:pt x="3023338" y="617626"/>
                    <a:pt x="3021175" y="640946"/>
                  </a:cubicBezTo>
                  <a:lnTo>
                    <a:pt x="2711778" y="640946"/>
                  </a:lnTo>
                  <a:cubicBezTo>
                    <a:pt x="2715793" y="617146"/>
                    <a:pt x="2717836" y="592009"/>
                    <a:pt x="2717886" y="566025"/>
                  </a:cubicBezTo>
                  <a:close/>
                  <a:moveTo>
                    <a:pt x="2132266" y="566025"/>
                  </a:moveTo>
                  <a:lnTo>
                    <a:pt x="2438595" y="566025"/>
                  </a:lnTo>
                  <a:cubicBezTo>
                    <a:pt x="2438644" y="592009"/>
                    <a:pt x="2440687" y="617146"/>
                    <a:pt x="2444702" y="640946"/>
                  </a:cubicBezTo>
                  <a:lnTo>
                    <a:pt x="2135348" y="640946"/>
                  </a:lnTo>
                  <a:cubicBezTo>
                    <a:pt x="2133143" y="617626"/>
                    <a:pt x="2132167" y="593890"/>
                    <a:pt x="2132167" y="569835"/>
                  </a:cubicBezTo>
                  <a:close/>
                  <a:moveTo>
                    <a:pt x="2128766" y="566025"/>
                  </a:moveTo>
                  <a:lnTo>
                    <a:pt x="2128950" y="566025"/>
                  </a:lnTo>
                  <a:lnTo>
                    <a:pt x="2128950" y="576161"/>
                  </a:lnTo>
                  <a:cubicBezTo>
                    <a:pt x="2128674" y="574055"/>
                    <a:pt x="2128667" y="571948"/>
                    <a:pt x="2128667" y="569835"/>
                  </a:cubicBezTo>
                  <a:close/>
                  <a:moveTo>
                    <a:pt x="1484095" y="566025"/>
                  </a:moveTo>
                  <a:lnTo>
                    <a:pt x="2049201" y="566025"/>
                  </a:lnTo>
                  <a:lnTo>
                    <a:pt x="2049201" y="637426"/>
                  </a:lnTo>
                  <a:lnTo>
                    <a:pt x="1797436" y="637426"/>
                  </a:lnTo>
                  <a:lnTo>
                    <a:pt x="1797436" y="640946"/>
                  </a:lnTo>
                  <a:lnTo>
                    <a:pt x="1484095" y="640946"/>
                  </a:lnTo>
                  <a:close/>
                  <a:moveTo>
                    <a:pt x="641090" y="566025"/>
                  </a:moveTo>
                  <a:lnTo>
                    <a:pt x="1365150" y="566025"/>
                  </a:lnTo>
                  <a:cubicBezTo>
                    <a:pt x="1351302" y="593133"/>
                    <a:pt x="1334139" y="618262"/>
                    <a:pt x="1314142" y="640946"/>
                  </a:cubicBezTo>
                  <a:lnTo>
                    <a:pt x="641090" y="640946"/>
                  </a:lnTo>
                  <a:close/>
                  <a:moveTo>
                    <a:pt x="0" y="566025"/>
                  </a:moveTo>
                  <a:lnTo>
                    <a:pt x="565721" y="566025"/>
                  </a:lnTo>
                  <a:lnTo>
                    <a:pt x="565721" y="640946"/>
                  </a:lnTo>
                  <a:lnTo>
                    <a:pt x="0" y="640946"/>
                  </a:lnTo>
                  <a:close/>
                  <a:moveTo>
                    <a:pt x="6756545" y="457464"/>
                  </a:moveTo>
                  <a:lnTo>
                    <a:pt x="7182151" y="457464"/>
                  </a:lnTo>
                  <a:lnTo>
                    <a:pt x="7182858" y="458037"/>
                  </a:lnTo>
                  <a:lnTo>
                    <a:pt x="7180292" y="458037"/>
                  </a:lnTo>
                  <a:cubicBezTo>
                    <a:pt x="7202805" y="474090"/>
                    <a:pt x="7223460" y="492511"/>
                    <a:pt x="7241676" y="513080"/>
                  </a:cubicBezTo>
                  <a:lnTo>
                    <a:pt x="6789754" y="513080"/>
                  </a:lnTo>
                  <a:cubicBezTo>
                    <a:pt x="6776719" y="495854"/>
                    <a:pt x="6765614" y="477207"/>
                    <a:pt x="6756545" y="457464"/>
                  </a:cubicBezTo>
                  <a:close/>
                  <a:moveTo>
                    <a:pt x="6349715" y="457464"/>
                  </a:moveTo>
                  <a:lnTo>
                    <a:pt x="6675164" y="457464"/>
                  </a:lnTo>
                  <a:lnTo>
                    <a:pt x="6675164" y="513080"/>
                  </a:lnTo>
                  <a:lnTo>
                    <a:pt x="6349715" y="513080"/>
                  </a:lnTo>
                  <a:close/>
                  <a:moveTo>
                    <a:pt x="5776176" y="457464"/>
                  </a:moveTo>
                  <a:lnTo>
                    <a:pt x="6101618" y="457464"/>
                  </a:lnTo>
                  <a:lnTo>
                    <a:pt x="6101618" y="513080"/>
                  </a:lnTo>
                  <a:lnTo>
                    <a:pt x="5776176" y="513080"/>
                  </a:lnTo>
                  <a:close/>
                  <a:moveTo>
                    <a:pt x="5257250" y="457464"/>
                  </a:moveTo>
                  <a:lnTo>
                    <a:pt x="5553174" y="457464"/>
                  </a:lnTo>
                  <a:lnTo>
                    <a:pt x="5553174" y="513080"/>
                  </a:lnTo>
                  <a:lnTo>
                    <a:pt x="5257250" y="513080"/>
                  </a:lnTo>
                  <a:close/>
                  <a:moveTo>
                    <a:pt x="4709215" y="457464"/>
                  </a:moveTo>
                  <a:lnTo>
                    <a:pt x="5227173" y="457464"/>
                  </a:lnTo>
                  <a:lnTo>
                    <a:pt x="5252917" y="513080"/>
                  </a:lnTo>
                  <a:lnTo>
                    <a:pt x="4709215" y="513080"/>
                  </a:lnTo>
                  <a:close/>
                  <a:moveTo>
                    <a:pt x="4020058" y="457464"/>
                  </a:moveTo>
                  <a:lnTo>
                    <a:pt x="4334927" y="457464"/>
                  </a:lnTo>
                  <a:lnTo>
                    <a:pt x="4334927" y="460928"/>
                  </a:lnTo>
                  <a:lnTo>
                    <a:pt x="4587920" y="460928"/>
                  </a:lnTo>
                  <a:lnTo>
                    <a:pt x="4587920" y="513080"/>
                  </a:lnTo>
                  <a:lnTo>
                    <a:pt x="4020058" y="513080"/>
                  </a:lnTo>
                  <a:close/>
                  <a:moveTo>
                    <a:pt x="3618772" y="457464"/>
                  </a:moveTo>
                  <a:lnTo>
                    <a:pt x="3940284" y="457464"/>
                  </a:lnTo>
                  <a:lnTo>
                    <a:pt x="3940284" y="513080"/>
                  </a:lnTo>
                  <a:lnTo>
                    <a:pt x="3618772" y="513080"/>
                  </a:lnTo>
                  <a:close/>
                  <a:moveTo>
                    <a:pt x="3114435" y="457464"/>
                  </a:moveTo>
                  <a:lnTo>
                    <a:pt x="3435940" y="457464"/>
                  </a:lnTo>
                  <a:lnTo>
                    <a:pt x="3435940" y="513080"/>
                  </a:lnTo>
                  <a:lnTo>
                    <a:pt x="3114435" y="513080"/>
                  </a:lnTo>
                  <a:close/>
                  <a:moveTo>
                    <a:pt x="2711460" y="457464"/>
                  </a:moveTo>
                  <a:lnTo>
                    <a:pt x="3016785" y="457464"/>
                  </a:lnTo>
                  <a:cubicBezTo>
                    <a:pt x="3019464" y="475708"/>
                    <a:pt x="3021274" y="494264"/>
                    <a:pt x="3022292" y="513080"/>
                  </a:cubicBezTo>
                  <a:lnTo>
                    <a:pt x="2716896" y="513080"/>
                  </a:lnTo>
                  <a:cubicBezTo>
                    <a:pt x="2716550" y="493889"/>
                    <a:pt x="2714712" y="475277"/>
                    <a:pt x="2711460" y="457464"/>
                  </a:cubicBezTo>
                  <a:close/>
                  <a:moveTo>
                    <a:pt x="2139695" y="457464"/>
                  </a:moveTo>
                  <a:lnTo>
                    <a:pt x="2445020" y="457464"/>
                  </a:lnTo>
                  <a:cubicBezTo>
                    <a:pt x="2441769" y="475277"/>
                    <a:pt x="2439924" y="493889"/>
                    <a:pt x="2439577" y="513080"/>
                  </a:cubicBezTo>
                  <a:lnTo>
                    <a:pt x="2134189" y="513080"/>
                  </a:lnTo>
                  <a:cubicBezTo>
                    <a:pt x="2135207" y="494264"/>
                    <a:pt x="2137016" y="475708"/>
                    <a:pt x="2139695" y="457464"/>
                  </a:cubicBezTo>
                  <a:close/>
                  <a:moveTo>
                    <a:pt x="1484095" y="457464"/>
                  </a:moveTo>
                  <a:lnTo>
                    <a:pt x="1797436" y="457464"/>
                  </a:lnTo>
                  <a:lnTo>
                    <a:pt x="1797436" y="460928"/>
                  </a:lnTo>
                  <a:lnTo>
                    <a:pt x="2049201" y="460928"/>
                  </a:lnTo>
                  <a:lnTo>
                    <a:pt x="2049201" y="513080"/>
                  </a:lnTo>
                  <a:lnTo>
                    <a:pt x="1484095" y="513080"/>
                  </a:lnTo>
                  <a:close/>
                  <a:moveTo>
                    <a:pt x="1108069" y="457464"/>
                  </a:moveTo>
                  <a:lnTo>
                    <a:pt x="1405088" y="457464"/>
                  </a:lnTo>
                  <a:cubicBezTo>
                    <a:pt x="1401362" y="476578"/>
                    <a:pt x="1395983" y="495140"/>
                    <a:pt x="1389261" y="513080"/>
                  </a:cubicBezTo>
                  <a:lnTo>
                    <a:pt x="1035049" y="513080"/>
                  </a:lnTo>
                  <a:cubicBezTo>
                    <a:pt x="1065352" y="503410"/>
                    <a:pt x="1090920" y="483441"/>
                    <a:pt x="1108069" y="457464"/>
                  </a:cubicBezTo>
                  <a:close/>
                  <a:moveTo>
                    <a:pt x="641090" y="457464"/>
                  </a:moveTo>
                  <a:lnTo>
                    <a:pt x="953766" y="457464"/>
                  </a:lnTo>
                  <a:lnTo>
                    <a:pt x="953766" y="513080"/>
                  </a:lnTo>
                  <a:lnTo>
                    <a:pt x="641090" y="513080"/>
                  </a:lnTo>
                  <a:close/>
                  <a:moveTo>
                    <a:pt x="0" y="457464"/>
                  </a:moveTo>
                  <a:lnTo>
                    <a:pt x="565721" y="457464"/>
                  </a:lnTo>
                  <a:lnTo>
                    <a:pt x="565721" y="513080"/>
                  </a:lnTo>
                  <a:lnTo>
                    <a:pt x="0" y="513080"/>
                  </a:lnTo>
                  <a:close/>
                  <a:moveTo>
                    <a:pt x="6726468" y="363974"/>
                  </a:moveTo>
                  <a:lnTo>
                    <a:pt x="7067984" y="363974"/>
                  </a:lnTo>
                  <a:cubicBezTo>
                    <a:pt x="7070607" y="367140"/>
                    <a:pt x="7073887" y="369523"/>
                    <a:pt x="7077308" y="371714"/>
                  </a:cubicBezTo>
                  <a:lnTo>
                    <a:pt x="7117416" y="404513"/>
                  </a:lnTo>
                  <a:lnTo>
                    <a:pt x="6736209" y="404513"/>
                  </a:lnTo>
                  <a:cubicBezTo>
                    <a:pt x="6731614" y="391450"/>
                    <a:pt x="6728334" y="377899"/>
                    <a:pt x="6726468" y="363974"/>
                  </a:cubicBezTo>
                  <a:close/>
                  <a:moveTo>
                    <a:pt x="6349715" y="363974"/>
                  </a:moveTo>
                  <a:lnTo>
                    <a:pt x="6675164" y="363974"/>
                  </a:lnTo>
                  <a:lnTo>
                    <a:pt x="6675164" y="404513"/>
                  </a:lnTo>
                  <a:lnTo>
                    <a:pt x="6349715" y="404513"/>
                  </a:lnTo>
                  <a:close/>
                  <a:moveTo>
                    <a:pt x="5776176" y="363974"/>
                  </a:moveTo>
                  <a:lnTo>
                    <a:pt x="6101618" y="363974"/>
                  </a:lnTo>
                  <a:lnTo>
                    <a:pt x="6101618" y="404513"/>
                  </a:lnTo>
                  <a:lnTo>
                    <a:pt x="5776176" y="404513"/>
                  </a:lnTo>
                  <a:close/>
                  <a:moveTo>
                    <a:pt x="5257250" y="363974"/>
                  </a:moveTo>
                  <a:lnTo>
                    <a:pt x="5553174" y="363974"/>
                  </a:lnTo>
                  <a:lnTo>
                    <a:pt x="5553174" y="404513"/>
                  </a:lnTo>
                  <a:lnTo>
                    <a:pt x="5257250" y="404513"/>
                  </a:lnTo>
                  <a:close/>
                  <a:moveTo>
                    <a:pt x="4709215" y="363974"/>
                  </a:moveTo>
                  <a:lnTo>
                    <a:pt x="5183906" y="363974"/>
                  </a:lnTo>
                  <a:lnTo>
                    <a:pt x="5202666" y="404513"/>
                  </a:lnTo>
                  <a:lnTo>
                    <a:pt x="4709215" y="404513"/>
                  </a:lnTo>
                  <a:close/>
                  <a:moveTo>
                    <a:pt x="4020058" y="363974"/>
                  </a:moveTo>
                  <a:lnTo>
                    <a:pt x="4334927" y="363974"/>
                  </a:lnTo>
                  <a:lnTo>
                    <a:pt x="4334927" y="404513"/>
                  </a:lnTo>
                  <a:lnTo>
                    <a:pt x="4020058" y="404513"/>
                  </a:lnTo>
                  <a:close/>
                  <a:moveTo>
                    <a:pt x="3618772" y="363974"/>
                  </a:moveTo>
                  <a:lnTo>
                    <a:pt x="3940284" y="363974"/>
                  </a:lnTo>
                  <a:lnTo>
                    <a:pt x="3940284" y="404513"/>
                  </a:lnTo>
                  <a:lnTo>
                    <a:pt x="3618772" y="404513"/>
                  </a:lnTo>
                  <a:close/>
                  <a:moveTo>
                    <a:pt x="3114435" y="363974"/>
                  </a:moveTo>
                  <a:lnTo>
                    <a:pt x="3435940" y="363974"/>
                  </a:lnTo>
                  <a:lnTo>
                    <a:pt x="3435940" y="404513"/>
                  </a:lnTo>
                  <a:lnTo>
                    <a:pt x="3114435" y="404513"/>
                  </a:lnTo>
                  <a:close/>
                  <a:moveTo>
                    <a:pt x="2690127" y="363974"/>
                  </a:moveTo>
                  <a:lnTo>
                    <a:pt x="2999106" y="363974"/>
                  </a:lnTo>
                  <a:cubicBezTo>
                    <a:pt x="3002732" y="377220"/>
                    <a:pt x="3005758" y="390750"/>
                    <a:pt x="3008161" y="404513"/>
                  </a:cubicBezTo>
                  <a:lnTo>
                    <a:pt x="2701338" y="404513"/>
                  </a:lnTo>
                  <a:cubicBezTo>
                    <a:pt x="2698602" y="390170"/>
                    <a:pt x="2694672" y="376662"/>
                    <a:pt x="2690127" y="363974"/>
                  </a:cubicBezTo>
                  <a:close/>
                  <a:moveTo>
                    <a:pt x="2157374" y="363974"/>
                  </a:moveTo>
                  <a:lnTo>
                    <a:pt x="2466353" y="363974"/>
                  </a:lnTo>
                  <a:cubicBezTo>
                    <a:pt x="2461808" y="376662"/>
                    <a:pt x="2457878" y="390170"/>
                    <a:pt x="2455142" y="404513"/>
                  </a:cubicBezTo>
                  <a:lnTo>
                    <a:pt x="2148326" y="404513"/>
                  </a:lnTo>
                  <a:cubicBezTo>
                    <a:pt x="2150722" y="390750"/>
                    <a:pt x="2153748" y="377220"/>
                    <a:pt x="2157374" y="363974"/>
                  </a:cubicBezTo>
                  <a:close/>
                  <a:moveTo>
                    <a:pt x="1484095" y="363974"/>
                  </a:moveTo>
                  <a:lnTo>
                    <a:pt x="1797436" y="363974"/>
                  </a:lnTo>
                  <a:lnTo>
                    <a:pt x="1797436" y="404513"/>
                  </a:lnTo>
                  <a:lnTo>
                    <a:pt x="1484095" y="404513"/>
                  </a:lnTo>
                  <a:close/>
                  <a:moveTo>
                    <a:pt x="1130314" y="363974"/>
                  </a:moveTo>
                  <a:lnTo>
                    <a:pt x="1414659" y="363974"/>
                  </a:lnTo>
                  <a:cubicBezTo>
                    <a:pt x="1414821" y="365614"/>
                    <a:pt x="1414828" y="367254"/>
                    <a:pt x="1414828" y="368901"/>
                  </a:cubicBezTo>
                  <a:lnTo>
                    <a:pt x="1412771" y="404513"/>
                  </a:lnTo>
                  <a:lnTo>
                    <a:pt x="1129282" y="404513"/>
                  </a:lnTo>
                  <a:cubicBezTo>
                    <a:pt x="1131077" y="396320"/>
                    <a:pt x="1131855" y="387830"/>
                    <a:pt x="1131855" y="379157"/>
                  </a:cubicBezTo>
                  <a:close/>
                  <a:moveTo>
                    <a:pt x="641090" y="363974"/>
                  </a:moveTo>
                  <a:lnTo>
                    <a:pt x="953766" y="363974"/>
                  </a:lnTo>
                  <a:lnTo>
                    <a:pt x="953766" y="404513"/>
                  </a:lnTo>
                  <a:lnTo>
                    <a:pt x="641090" y="404513"/>
                  </a:lnTo>
                  <a:close/>
                  <a:moveTo>
                    <a:pt x="0" y="363974"/>
                  </a:moveTo>
                  <a:lnTo>
                    <a:pt x="326170" y="363974"/>
                  </a:lnTo>
                  <a:lnTo>
                    <a:pt x="326170" y="404513"/>
                  </a:lnTo>
                  <a:lnTo>
                    <a:pt x="0" y="404513"/>
                  </a:lnTo>
                  <a:close/>
                  <a:moveTo>
                    <a:pt x="0" y="284062"/>
                  </a:moveTo>
                  <a:lnTo>
                    <a:pt x="326170" y="284062"/>
                  </a:lnTo>
                  <a:lnTo>
                    <a:pt x="326170" y="311029"/>
                  </a:lnTo>
                  <a:lnTo>
                    <a:pt x="0" y="311029"/>
                  </a:lnTo>
                  <a:close/>
                  <a:moveTo>
                    <a:pt x="7297165" y="284055"/>
                  </a:moveTo>
                  <a:lnTo>
                    <a:pt x="7297434" y="284055"/>
                  </a:lnTo>
                  <a:lnTo>
                    <a:pt x="7297434" y="284288"/>
                  </a:lnTo>
                  <a:close/>
                  <a:moveTo>
                    <a:pt x="6720749" y="284055"/>
                  </a:moveTo>
                  <a:lnTo>
                    <a:pt x="7028873" y="284055"/>
                  </a:lnTo>
                  <a:cubicBezTo>
                    <a:pt x="7028895" y="293400"/>
                    <a:pt x="7030195" y="302455"/>
                    <a:pt x="7032690" y="311029"/>
                  </a:cubicBezTo>
                  <a:lnTo>
                    <a:pt x="6720693" y="311029"/>
                  </a:lnTo>
                  <a:cubicBezTo>
                    <a:pt x="6719993" y="306724"/>
                    <a:pt x="6719915" y="302391"/>
                    <a:pt x="6719915" y="298037"/>
                  </a:cubicBezTo>
                  <a:close/>
                  <a:moveTo>
                    <a:pt x="6349715" y="284055"/>
                  </a:moveTo>
                  <a:lnTo>
                    <a:pt x="6675164" y="284055"/>
                  </a:lnTo>
                  <a:lnTo>
                    <a:pt x="6675164" y="311029"/>
                  </a:lnTo>
                  <a:lnTo>
                    <a:pt x="6349715" y="311029"/>
                  </a:lnTo>
                  <a:close/>
                  <a:moveTo>
                    <a:pt x="5776176" y="284055"/>
                  </a:moveTo>
                  <a:lnTo>
                    <a:pt x="6101618" y="284055"/>
                  </a:lnTo>
                  <a:lnTo>
                    <a:pt x="6101618" y="311029"/>
                  </a:lnTo>
                  <a:lnTo>
                    <a:pt x="5776176" y="311029"/>
                  </a:lnTo>
                  <a:close/>
                  <a:moveTo>
                    <a:pt x="5257250" y="284055"/>
                  </a:moveTo>
                  <a:lnTo>
                    <a:pt x="5553174" y="284055"/>
                  </a:lnTo>
                  <a:lnTo>
                    <a:pt x="5553174" y="311029"/>
                  </a:lnTo>
                  <a:lnTo>
                    <a:pt x="5257250" y="311029"/>
                  </a:lnTo>
                  <a:close/>
                  <a:moveTo>
                    <a:pt x="4709215" y="284055"/>
                  </a:moveTo>
                  <a:lnTo>
                    <a:pt x="5146922" y="284055"/>
                  </a:lnTo>
                  <a:lnTo>
                    <a:pt x="5159406" y="311029"/>
                  </a:lnTo>
                  <a:lnTo>
                    <a:pt x="4709215" y="311029"/>
                  </a:lnTo>
                  <a:close/>
                  <a:moveTo>
                    <a:pt x="4020058" y="284055"/>
                  </a:moveTo>
                  <a:lnTo>
                    <a:pt x="4334927" y="284055"/>
                  </a:lnTo>
                  <a:lnTo>
                    <a:pt x="4334927" y="311029"/>
                  </a:lnTo>
                  <a:lnTo>
                    <a:pt x="4020058" y="311029"/>
                  </a:lnTo>
                  <a:close/>
                  <a:moveTo>
                    <a:pt x="3618772" y="284055"/>
                  </a:moveTo>
                  <a:lnTo>
                    <a:pt x="3940284" y="284055"/>
                  </a:lnTo>
                  <a:lnTo>
                    <a:pt x="3940284" y="311029"/>
                  </a:lnTo>
                  <a:lnTo>
                    <a:pt x="3618772" y="311029"/>
                  </a:lnTo>
                  <a:close/>
                  <a:moveTo>
                    <a:pt x="3114435" y="284055"/>
                  </a:moveTo>
                  <a:lnTo>
                    <a:pt x="3435940" y="284055"/>
                  </a:lnTo>
                  <a:lnTo>
                    <a:pt x="3435940" y="311029"/>
                  </a:lnTo>
                  <a:lnTo>
                    <a:pt x="3114435" y="311029"/>
                  </a:lnTo>
                  <a:close/>
                  <a:moveTo>
                    <a:pt x="2649553" y="284055"/>
                  </a:moveTo>
                  <a:lnTo>
                    <a:pt x="2974451" y="284055"/>
                  </a:lnTo>
                  <a:cubicBezTo>
                    <a:pt x="2978020" y="292834"/>
                    <a:pt x="2981166" y="301840"/>
                    <a:pt x="2983965" y="311029"/>
                  </a:cubicBezTo>
                  <a:lnTo>
                    <a:pt x="2667253" y="311029"/>
                  </a:lnTo>
                  <a:cubicBezTo>
                    <a:pt x="2661767" y="301041"/>
                    <a:pt x="2655907" y="291972"/>
                    <a:pt x="2649553" y="284055"/>
                  </a:cubicBezTo>
                  <a:close/>
                  <a:moveTo>
                    <a:pt x="2182030" y="284055"/>
                  </a:moveTo>
                  <a:lnTo>
                    <a:pt x="2506921" y="284055"/>
                  </a:lnTo>
                  <a:cubicBezTo>
                    <a:pt x="2500566" y="291972"/>
                    <a:pt x="2494713" y="301041"/>
                    <a:pt x="2489228" y="311029"/>
                  </a:cubicBezTo>
                  <a:lnTo>
                    <a:pt x="2172515" y="311029"/>
                  </a:lnTo>
                  <a:cubicBezTo>
                    <a:pt x="2175314" y="301840"/>
                    <a:pt x="2178460" y="292834"/>
                    <a:pt x="2182030" y="284055"/>
                  </a:cubicBezTo>
                  <a:close/>
                  <a:moveTo>
                    <a:pt x="1484095" y="284055"/>
                  </a:moveTo>
                  <a:lnTo>
                    <a:pt x="1797436" y="284055"/>
                  </a:lnTo>
                  <a:lnTo>
                    <a:pt x="1797436" y="311029"/>
                  </a:lnTo>
                  <a:lnTo>
                    <a:pt x="1484095" y="311029"/>
                  </a:lnTo>
                  <a:close/>
                  <a:moveTo>
                    <a:pt x="1094475" y="284055"/>
                  </a:moveTo>
                  <a:lnTo>
                    <a:pt x="1406183" y="284055"/>
                  </a:lnTo>
                  <a:cubicBezTo>
                    <a:pt x="1408078" y="292940"/>
                    <a:pt x="1409619" y="301932"/>
                    <a:pt x="1410849" y="311029"/>
                  </a:cubicBezTo>
                  <a:lnTo>
                    <a:pt x="1113632" y="311029"/>
                  </a:lnTo>
                  <a:cubicBezTo>
                    <a:pt x="1108818" y="300956"/>
                    <a:pt x="1102308" y="291908"/>
                    <a:pt x="1094475" y="284055"/>
                  </a:cubicBezTo>
                  <a:close/>
                  <a:moveTo>
                    <a:pt x="641090" y="284055"/>
                  </a:moveTo>
                  <a:lnTo>
                    <a:pt x="953766" y="284055"/>
                  </a:lnTo>
                  <a:lnTo>
                    <a:pt x="953766" y="311029"/>
                  </a:lnTo>
                  <a:lnTo>
                    <a:pt x="641090" y="311029"/>
                  </a:lnTo>
                  <a:close/>
                  <a:moveTo>
                    <a:pt x="7265038" y="281609"/>
                  </a:moveTo>
                  <a:lnTo>
                    <a:pt x="7296254" y="281609"/>
                  </a:lnTo>
                  <a:lnTo>
                    <a:pt x="7296254" y="313708"/>
                  </a:lnTo>
                  <a:lnTo>
                    <a:pt x="7277090" y="313708"/>
                  </a:lnTo>
                  <a:close/>
                  <a:moveTo>
                    <a:pt x="7209386" y="208215"/>
                  </a:moveTo>
                  <a:lnTo>
                    <a:pt x="7297434" y="208215"/>
                  </a:lnTo>
                  <a:lnTo>
                    <a:pt x="7297434" y="226254"/>
                  </a:lnTo>
                  <a:lnTo>
                    <a:pt x="7297434" y="231111"/>
                  </a:lnTo>
                  <a:lnTo>
                    <a:pt x="7235611" y="231111"/>
                  </a:lnTo>
                  <a:lnTo>
                    <a:pt x="7214497" y="212958"/>
                  </a:lnTo>
                  <a:close/>
                  <a:moveTo>
                    <a:pt x="6731119" y="208215"/>
                  </a:moveTo>
                  <a:lnTo>
                    <a:pt x="7060082" y="208215"/>
                  </a:lnTo>
                  <a:cubicBezTo>
                    <a:pt x="7053296" y="214923"/>
                    <a:pt x="7047429" y="222550"/>
                    <a:pt x="7043081" y="231111"/>
                  </a:cubicBezTo>
                  <a:lnTo>
                    <a:pt x="6726645" y="231111"/>
                  </a:lnTo>
                  <a:cubicBezTo>
                    <a:pt x="6727429" y="223300"/>
                    <a:pt x="6729083" y="215694"/>
                    <a:pt x="6731119" y="208215"/>
                  </a:cubicBezTo>
                  <a:close/>
                  <a:moveTo>
                    <a:pt x="6349715" y="208215"/>
                  </a:moveTo>
                  <a:lnTo>
                    <a:pt x="6675164" y="208215"/>
                  </a:lnTo>
                  <a:lnTo>
                    <a:pt x="6675164" y="231111"/>
                  </a:lnTo>
                  <a:lnTo>
                    <a:pt x="6349715" y="231111"/>
                  </a:lnTo>
                  <a:close/>
                  <a:moveTo>
                    <a:pt x="5605002" y="208215"/>
                  </a:moveTo>
                  <a:lnTo>
                    <a:pt x="5605559" y="208215"/>
                  </a:lnTo>
                  <a:lnTo>
                    <a:pt x="5610734" y="208215"/>
                  </a:lnTo>
                  <a:lnTo>
                    <a:pt x="6286422" y="208215"/>
                  </a:lnTo>
                  <a:lnTo>
                    <a:pt x="6286422" y="231111"/>
                  </a:lnTo>
                  <a:lnTo>
                    <a:pt x="5610734" y="231111"/>
                  </a:lnTo>
                  <a:lnTo>
                    <a:pt x="5605559" y="231111"/>
                  </a:lnTo>
                  <a:lnTo>
                    <a:pt x="5605002" y="231111"/>
                  </a:lnTo>
                  <a:close/>
                  <a:moveTo>
                    <a:pt x="5257250" y="208215"/>
                  </a:moveTo>
                  <a:lnTo>
                    <a:pt x="5553174" y="208215"/>
                  </a:lnTo>
                  <a:lnTo>
                    <a:pt x="5553174" y="231111"/>
                  </a:lnTo>
                  <a:lnTo>
                    <a:pt x="5257250" y="231111"/>
                  </a:lnTo>
                  <a:close/>
                  <a:moveTo>
                    <a:pt x="4709215" y="208215"/>
                  </a:moveTo>
                  <a:lnTo>
                    <a:pt x="5111819" y="208215"/>
                  </a:lnTo>
                  <a:lnTo>
                    <a:pt x="5122415" y="231111"/>
                  </a:lnTo>
                  <a:lnTo>
                    <a:pt x="4709215" y="231111"/>
                  </a:lnTo>
                  <a:close/>
                  <a:moveTo>
                    <a:pt x="4020058" y="208215"/>
                  </a:moveTo>
                  <a:lnTo>
                    <a:pt x="4602020" y="208215"/>
                  </a:lnTo>
                  <a:lnTo>
                    <a:pt x="4602020" y="231111"/>
                  </a:lnTo>
                  <a:lnTo>
                    <a:pt x="4020058" y="231111"/>
                  </a:lnTo>
                  <a:close/>
                  <a:moveTo>
                    <a:pt x="3618772" y="208215"/>
                  </a:moveTo>
                  <a:lnTo>
                    <a:pt x="3940284" y="208215"/>
                  </a:lnTo>
                  <a:lnTo>
                    <a:pt x="3940284" y="231111"/>
                  </a:lnTo>
                  <a:lnTo>
                    <a:pt x="3618772" y="231111"/>
                  </a:lnTo>
                  <a:close/>
                  <a:moveTo>
                    <a:pt x="3114435" y="208215"/>
                  </a:moveTo>
                  <a:lnTo>
                    <a:pt x="3435940" y="208215"/>
                  </a:lnTo>
                  <a:lnTo>
                    <a:pt x="3435940" y="231111"/>
                  </a:lnTo>
                  <a:lnTo>
                    <a:pt x="3114435" y="231111"/>
                  </a:lnTo>
                  <a:close/>
                  <a:moveTo>
                    <a:pt x="2215224" y="208215"/>
                  </a:moveTo>
                  <a:lnTo>
                    <a:pt x="2941256" y="208215"/>
                  </a:lnTo>
                  <a:cubicBezTo>
                    <a:pt x="2945377" y="215609"/>
                    <a:pt x="2949116" y="223264"/>
                    <a:pt x="2952580" y="231111"/>
                  </a:cubicBezTo>
                  <a:lnTo>
                    <a:pt x="2203900" y="231111"/>
                  </a:lnTo>
                  <a:cubicBezTo>
                    <a:pt x="2207364" y="223264"/>
                    <a:pt x="2211103" y="215609"/>
                    <a:pt x="2215224" y="208215"/>
                  </a:cubicBezTo>
                  <a:close/>
                  <a:moveTo>
                    <a:pt x="1484095" y="208215"/>
                  </a:moveTo>
                  <a:lnTo>
                    <a:pt x="2063233" y="208215"/>
                  </a:lnTo>
                  <a:lnTo>
                    <a:pt x="2063233" y="231111"/>
                  </a:lnTo>
                  <a:lnTo>
                    <a:pt x="1484095" y="231111"/>
                  </a:lnTo>
                  <a:close/>
                  <a:moveTo>
                    <a:pt x="641090" y="208215"/>
                  </a:moveTo>
                  <a:lnTo>
                    <a:pt x="1382793" y="208215"/>
                  </a:lnTo>
                  <a:cubicBezTo>
                    <a:pt x="1386094" y="215680"/>
                    <a:pt x="1388999" y="223321"/>
                    <a:pt x="1391579" y="231111"/>
                  </a:cubicBezTo>
                  <a:lnTo>
                    <a:pt x="641090" y="231111"/>
                  </a:lnTo>
                  <a:close/>
                  <a:moveTo>
                    <a:pt x="0" y="208215"/>
                  </a:moveTo>
                  <a:lnTo>
                    <a:pt x="565721" y="208215"/>
                  </a:lnTo>
                  <a:lnTo>
                    <a:pt x="565721" y="231111"/>
                  </a:lnTo>
                  <a:lnTo>
                    <a:pt x="0" y="231111"/>
                  </a:lnTo>
                  <a:close/>
                  <a:moveTo>
                    <a:pt x="6759684" y="131463"/>
                  </a:moveTo>
                  <a:lnTo>
                    <a:pt x="7297434" y="131463"/>
                  </a:lnTo>
                  <a:lnTo>
                    <a:pt x="7297434" y="155264"/>
                  </a:lnTo>
                  <a:lnTo>
                    <a:pt x="6749243" y="155264"/>
                  </a:lnTo>
                  <a:close/>
                  <a:moveTo>
                    <a:pt x="6349715" y="131463"/>
                  </a:moveTo>
                  <a:lnTo>
                    <a:pt x="6675164" y="131463"/>
                  </a:lnTo>
                  <a:lnTo>
                    <a:pt x="6675164" y="155264"/>
                  </a:lnTo>
                  <a:lnTo>
                    <a:pt x="6349715" y="155264"/>
                  </a:lnTo>
                  <a:close/>
                  <a:moveTo>
                    <a:pt x="5605002" y="131463"/>
                  </a:moveTo>
                  <a:lnTo>
                    <a:pt x="5605559" y="131463"/>
                  </a:lnTo>
                  <a:lnTo>
                    <a:pt x="5610734" y="131463"/>
                  </a:lnTo>
                  <a:lnTo>
                    <a:pt x="6286422" y="131463"/>
                  </a:lnTo>
                  <a:lnTo>
                    <a:pt x="6286422" y="155264"/>
                  </a:lnTo>
                  <a:lnTo>
                    <a:pt x="5610734" y="155264"/>
                  </a:lnTo>
                  <a:lnTo>
                    <a:pt x="5605559" y="155264"/>
                  </a:lnTo>
                  <a:lnTo>
                    <a:pt x="5605002" y="155264"/>
                  </a:lnTo>
                  <a:close/>
                  <a:moveTo>
                    <a:pt x="5257250" y="131463"/>
                  </a:moveTo>
                  <a:lnTo>
                    <a:pt x="5553174" y="131463"/>
                  </a:lnTo>
                  <a:lnTo>
                    <a:pt x="5553174" y="155264"/>
                  </a:lnTo>
                  <a:lnTo>
                    <a:pt x="5257250" y="155264"/>
                  </a:lnTo>
                  <a:close/>
                  <a:moveTo>
                    <a:pt x="4709215" y="131463"/>
                  </a:moveTo>
                  <a:lnTo>
                    <a:pt x="5076299" y="131463"/>
                  </a:lnTo>
                  <a:lnTo>
                    <a:pt x="5087312" y="155264"/>
                  </a:lnTo>
                  <a:lnTo>
                    <a:pt x="4709215" y="155264"/>
                  </a:lnTo>
                  <a:close/>
                  <a:moveTo>
                    <a:pt x="4020058" y="131463"/>
                  </a:moveTo>
                  <a:lnTo>
                    <a:pt x="4602020" y="131463"/>
                  </a:lnTo>
                  <a:lnTo>
                    <a:pt x="4602020" y="155264"/>
                  </a:lnTo>
                  <a:lnTo>
                    <a:pt x="4020058" y="155264"/>
                  </a:lnTo>
                  <a:close/>
                  <a:moveTo>
                    <a:pt x="3618772" y="131463"/>
                  </a:moveTo>
                  <a:lnTo>
                    <a:pt x="3940284" y="131463"/>
                  </a:lnTo>
                  <a:lnTo>
                    <a:pt x="3940284" y="155264"/>
                  </a:lnTo>
                  <a:lnTo>
                    <a:pt x="3618772" y="155264"/>
                  </a:lnTo>
                  <a:close/>
                  <a:moveTo>
                    <a:pt x="3114435" y="131463"/>
                  </a:moveTo>
                  <a:lnTo>
                    <a:pt x="3435940" y="131463"/>
                  </a:lnTo>
                  <a:lnTo>
                    <a:pt x="3435940" y="155264"/>
                  </a:lnTo>
                  <a:lnTo>
                    <a:pt x="3114435" y="155264"/>
                  </a:lnTo>
                  <a:close/>
                  <a:moveTo>
                    <a:pt x="2261482" y="131463"/>
                  </a:moveTo>
                  <a:lnTo>
                    <a:pt x="2894999" y="131463"/>
                  </a:lnTo>
                  <a:cubicBezTo>
                    <a:pt x="2900717" y="139105"/>
                    <a:pt x="2906089" y="147085"/>
                    <a:pt x="2911313" y="155264"/>
                  </a:cubicBezTo>
                  <a:lnTo>
                    <a:pt x="2245167" y="155264"/>
                  </a:lnTo>
                  <a:cubicBezTo>
                    <a:pt x="2250391" y="147085"/>
                    <a:pt x="2255763" y="139105"/>
                    <a:pt x="2261482" y="131463"/>
                  </a:cubicBezTo>
                  <a:close/>
                  <a:moveTo>
                    <a:pt x="1484095" y="131463"/>
                  </a:moveTo>
                  <a:lnTo>
                    <a:pt x="2063233" y="131463"/>
                  </a:lnTo>
                  <a:lnTo>
                    <a:pt x="2063233" y="155264"/>
                  </a:lnTo>
                  <a:lnTo>
                    <a:pt x="1484095" y="155264"/>
                  </a:lnTo>
                  <a:close/>
                  <a:moveTo>
                    <a:pt x="641090" y="131463"/>
                  </a:moveTo>
                  <a:lnTo>
                    <a:pt x="1340275" y="131463"/>
                  </a:lnTo>
                  <a:cubicBezTo>
                    <a:pt x="1346432" y="138829"/>
                    <a:pt x="1351585" y="146894"/>
                    <a:pt x="1356243" y="155264"/>
                  </a:cubicBezTo>
                  <a:lnTo>
                    <a:pt x="641090" y="155264"/>
                  </a:lnTo>
                  <a:close/>
                  <a:moveTo>
                    <a:pt x="0" y="131463"/>
                  </a:moveTo>
                  <a:lnTo>
                    <a:pt x="565721" y="131463"/>
                  </a:lnTo>
                  <a:lnTo>
                    <a:pt x="565721" y="155264"/>
                  </a:lnTo>
                  <a:lnTo>
                    <a:pt x="0" y="155264"/>
                  </a:lnTo>
                  <a:close/>
                  <a:moveTo>
                    <a:pt x="6805100" y="62402"/>
                  </a:moveTo>
                  <a:lnTo>
                    <a:pt x="7297434" y="62402"/>
                  </a:lnTo>
                  <a:lnTo>
                    <a:pt x="7297434" y="78512"/>
                  </a:lnTo>
                  <a:lnTo>
                    <a:pt x="6793090" y="78512"/>
                  </a:lnTo>
                  <a:close/>
                  <a:moveTo>
                    <a:pt x="6349715" y="62402"/>
                  </a:moveTo>
                  <a:lnTo>
                    <a:pt x="6675164" y="62402"/>
                  </a:lnTo>
                  <a:lnTo>
                    <a:pt x="6675164" y="78512"/>
                  </a:lnTo>
                  <a:lnTo>
                    <a:pt x="6349715" y="78512"/>
                  </a:lnTo>
                  <a:close/>
                  <a:moveTo>
                    <a:pt x="5605002" y="62402"/>
                  </a:moveTo>
                  <a:lnTo>
                    <a:pt x="5605559" y="62402"/>
                  </a:lnTo>
                  <a:lnTo>
                    <a:pt x="5610734" y="62402"/>
                  </a:lnTo>
                  <a:lnTo>
                    <a:pt x="6286422" y="62402"/>
                  </a:lnTo>
                  <a:lnTo>
                    <a:pt x="6286422" y="78512"/>
                  </a:lnTo>
                  <a:lnTo>
                    <a:pt x="5610734" y="78512"/>
                  </a:lnTo>
                  <a:lnTo>
                    <a:pt x="5605559" y="78512"/>
                  </a:lnTo>
                  <a:lnTo>
                    <a:pt x="5605002" y="78512"/>
                  </a:lnTo>
                  <a:close/>
                  <a:moveTo>
                    <a:pt x="5257250" y="62402"/>
                  </a:moveTo>
                  <a:lnTo>
                    <a:pt x="5553174" y="62402"/>
                  </a:lnTo>
                  <a:lnTo>
                    <a:pt x="5553174" y="78512"/>
                  </a:lnTo>
                  <a:lnTo>
                    <a:pt x="5257250" y="78512"/>
                  </a:lnTo>
                  <a:close/>
                  <a:moveTo>
                    <a:pt x="4709215" y="62402"/>
                  </a:moveTo>
                  <a:lnTo>
                    <a:pt x="5044335" y="62402"/>
                  </a:lnTo>
                  <a:lnTo>
                    <a:pt x="5051792" y="78512"/>
                  </a:lnTo>
                  <a:lnTo>
                    <a:pt x="4709215" y="78512"/>
                  </a:lnTo>
                  <a:close/>
                  <a:moveTo>
                    <a:pt x="4020058" y="62402"/>
                  </a:moveTo>
                  <a:lnTo>
                    <a:pt x="4602020" y="62402"/>
                  </a:lnTo>
                  <a:lnTo>
                    <a:pt x="4602020" y="78512"/>
                  </a:lnTo>
                  <a:lnTo>
                    <a:pt x="4020058" y="78512"/>
                  </a:lnTo>
                  <a:close/>
                  <a:moveTo>
                    <a:pt x="3618772" y="62402"/>
                  </a:moveTo>
                  <a:lnTo>
                    <a:pt x="3940284" y="62402"/>
                  </a:lnTo>
                  <a:lnTo>
                    <a:pt x="3940284" y="78512"/>
                  </a:lnTo>
                  <a:lnTo>
                    <a:pt x="3618772" y="78512"/>
                  </a:lnTo>
                  <a:close/>
                  <a:moveTo>
                    <a:pt x="3114435" y="62402"/>
                  </a:moveTo>
                  <a:lnTo>
                    <a:pt x="3435940" y="62402"/>
                  </a:lnTo>
                  <a:lnTo>
                    <a:pt x="3435940" y="78512"/>
                  </a:lnTo>
                  <a:lnTo>
                    <a:pt x="3114435" y="78512"/>
                  </a:lnTo>
                  <a:close/>
                  <a:moveTo>
                    <a:pt x="2319537" y="62402"/>
                  </a:moveTo>
                  <a:lnTo>
                    <a:pt x="2836943" y="62402"/>
                  </a:lnTo>
                  <a:cubicBezTo>
                    <a:pt x="2842273" y="67464"/>
                    <a:pt x="2847398" y="72808"/>
                    <a:pt x="2852191" y="78512"/>
                  </a:cubicBezTo>
                  <a:lnTo>
                    <a:pt x="2304290" y="78512"/>
                  </a:lnTo>
                  <a:cubicBezTo>
                    <a:pt x="2309082" y="72808"/>
                    <a:pt x="2314207" y="67464"/>
                    <a:pt x="2319537" y="62402"/>
                  </a:cubicBezTo>
                  <a:close/>
                  <a:moveTo>
                    <a:pt x="1484095" y="62402"/>
                  </a:moveTo>
                  <a:lnTo>
                    <a:pt x="2063233" y="62402"/>
                  </a:lnTo>
                  <a:lnTo>
                    <a:pt x="2063233" y="78512"/>
                  </a:lnTo>
                  <a:lnTo>
                    <a:pt x="1484095" y="78512"/>
                  </a:lnTo>
                  <a:close/>
                  <a:moveTo>
                    <a:pt x="641090" y="62402"/>
                  </a:moveTo>
                  <a:lnTo>
                    <a:pt x="1281824" y="62402"/>
                  </a:lnTo>
                  <a:cubicBezTo>
                    <a:pt x="1287443" y="67322"/>
                    <a:pt x="1292745" y="72581"/>
                    <a:pt x="1297333" y="78512"/>
                  </a:cubicBezTo>
                  <a:lnTo>
                    <a:pt x="641090" y="78512"/>
                  </a:lnTo>
                  <a:close/>
                  <a:moveTo>
                    <a:pt x="0" y="62402"/>
                  </a:moveTo>
                  <a:lnTo>
                    <a:pt x="565721" y="62402"/>
                  </a:lnTo>
                  <a:lnTo>
                    <a:pt x="565721" y="78512"/>
                  </a:lnTo>
                  <a:lnTo>
                    <a:pt x="0" y="78512"/>
                  </a:lnTo>
                  <a:close/>
                  <a:moveTo>
                    <a:pt x="6897049" y="0"/>
                  </a:moveTo>
                  <a:lnTo>
                    <a:pt x="6935531" y="0"/>
                  </a:lnTo>
                  <a:cubicBezTo>
                    <a:pt x="6947824" y="0"/>
                    <a:pt x="6959989" y="551"/>
                    <a:pt x="6971992" y="1831"/>
                  </a:cubicBezTo>
                  <a:lnTo>
                    <a:pt x="6971992" y="0"/>
                  </a:lnTo>
                  <a:lnTo>
                    <a:pt x="7297434" y="0"/>
                  </a:lnTo>
                  <a:lnTo>
                    <a:pt x="7297434" y="9458"/>
                  </a:lnTo>
                  <a:lnTo>
                    <a:pt x="6859218" y="9458"/>
                  </a:lnTo>
                  <a:cubicBezTo>
                    <a:pt x="6861621" y="6956"/>
                    <a:pt x="6864336" y="4828"/>
                    <a:pt x="6867078" y="2736"/>
                  </a:cubicBezTo>
                  <a:lnTo>
                    <a:pt x="6867078" y="1732"/>
                  </a:lnTo>
                  <a:close/>
                  <a:moveTo>
                    <a:pt x="6349715" y="0"/>
                  </a:moveTo>
                  <a:lnTo>
                    <a:pt x="6675164" y="0"/>
                  </a:lnTo>
                  <a:lnTo>
                    <a:pt x="6675164" y="9458"/>
                  </a:lnTo>
                  <a:lnTo>
                    <a:pt x="6349715" y="9458"/>
                  </a:lnTo>
                  <a:close/>
                  <a:moveTo>
                    <a:pt x="5605002" y="0"/>
                  </a:moveTo>
                  <a:lnTo>
                    <a:pt x="5605559" y="0"/>
                  </a:lnTo>
                  <a:lnTo>
                    <a:pt x="5610734" y="0"/>
                  </a:lnTo>
                  <a:lnTo>
                    <a:pt x="6286422" y="0"/>
                  </a:lnTo>
                  <a:lnTo>
                    <a:pt x="6286422" y="9458"/>
                  </a:lnTo>
                  <a:lnTo>
                    <a:pt x="5610734" y="9458"/>
                  </a:lnTo>
                  <a:lnTo>
                    <a:pt x="5605559" y="9458"/>
                  </a:lnTo>
                  <a:lnTo>
                    <a:pt x="5605002" y="9458"/>
                  </a:lnTo>
                  <a:close/>
                  <a:moveTo>
                    <a:pt x="5257250" y="0"/>
                  </a:moveTo>
                  <a:lnTo>
                    <a:pt x="5553174" y="0"/>
                  </a:lnTo>
                  <a:lnTo>
                    <a:pt x="5553174" y="9458"/>
                  </a:lnTo>
                  <a:lnTo>
                    <a:pt x="5257250" y="9458"/>
                  </a:lnTo>
                  <a:close/>
                  <a:moveTo>
                    <a:pt x="4709215" y="0"/>
                  </a:moveTo>
                  <a:lnTo>
                    <a:pt x="5015452" y="0"/>
                  </a:lnTo>
                  <a:lnTo>
                    <a:pt x="5019835" y="9458"/>
                  </a:lnTo>
                  <a:lnTo>
                    <a:pt x="4709215" y="9458"/>
                  </a:lnTo>
                  <a:close/>
                  <a:moveTo>
                    <a:pt x="4020058" y="0"/>
                  </a:moveTo>
                  <a:lnTo>
                    <a:pt x="4602020" y="0"/>
                  </a:lnTo>
                  <a:lnTo>
                    <a:pt x="4602020" y="9458"/>
                  </a:lnTo>
                  <a:lnTo>
                    <a:pt x="4020058" y="9458"/>
                  </a:lnTo>
                  <a:close/>
                  <a:moveTo>
                    <a:pt x="3618772" y="0"/>
                  </a:moveTo>
                  <a:lnTo>
                    <a:pt x="3940284" y="0"/>
                  </a:lnTo>
                  <a:lnTo>
                    <a:pt x="3940284" y="9458"/>
                  </a:lnTo>
                  <a:lnTo>
                    <a:pt x="3618772" y="9458"/>
                  </a:lnTo>
                  <a:close/>
                  <a:moveTo>
                    <a:pt x="3114435" y="0"/>
                  </a:moveTo>
                  <a:lnTo>
                    <a:pt x="3435940" y="0"/>
                  </a:lnTo>
                  <a:lnTo>
                    <a:pt x="3435940" y="9458"/>
                  </a:lnTo>
                  <a:lnTo>
                    <a:pt x="3114435" y="9458"/>
                  </a:lnTo>
                  <a:close/>
                  <a:moveTo>
                    <a:pt x="2397738" y="0"/>
                  </a:moveTo>
                  <a:lnTo>
                    <a:pt x="2758743" y="0"/>
                  </a:lnTo>
                  <a:lnTo>
                    <a:pt x="2772732" y="9458"/>
                  </a:lnTo>
                  <a:lnTo>
                    <a:pt x="2383749" y="9458"/>
                  </a:lnTo>
                  <a:close/>
                  <a:moveTo>
                    <a:pt x="1484095" y="0"/>
                  </a:moveTo>
                  <a:lnTo>
                    <a:pt x="2063233" y="0"/>
                  </a:lnTo>
                  <a:lnTo>
                    <a:pt x="2063233" y="9458"/>
                  </a:lnTo>
                  <a:lnTo>
                    <a:pt x="1484095" y="9458"/>
                  </a:lnTo>
                  <a:close/>
                  <a:moveTo>
                    <a:pt x="641090" y="0"/>
                  </a:moveTo>
                  <a:lnTo>
                    <a:pt x="1196639" y="0"/>
                  </a:lnTo>
                  <a:lnTo>
                    <a:pt x="1211413" y="9458"/>
                  </a:lnTo>
                  <a:lnTo>
                    <a:pt x="641090" y="9458"/>
                  </a:lnTo>
                  <a:close/>
                  <a:moveTo>
                    <a:pt x="0" y="0"/>
                  </a:moveTo>
                  <a:lnTo>
                    <a:pt x="565721" y="0"/>
                  </a:lnTo>
                  <a:lnTo>
                    <a:pt x="565721" y="9458"/>
                  </a:lnTo>
                  <a:lnTo>
                    <a:pt x="0" y="94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0A51E"/>
                </a:solidFill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 userDrawn="1"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974" y="1163003"/>
              <a:ext cx="1687309" cy="3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719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 + 33:33: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75387" y="1254461"/>
            <a:ext cx="3552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Inhaltsplatzhalter 3"/>
          <p:cNvSpPr>
            <a:spLocks noGrp="1"/>
          </p:cNvSpPr>
          <p:nvPr>
            <p:ph sz="quarter" idx="16"/>
          </p:nvPr>
        </p:nvSpPr>
        <p:spPr>
          <a:xfrm>
            <a:off x="8064000" y="1254461"/>
            <a:ext cx="3552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Inhaltsplatzhalter 3"/>
          <p:cNvSpPr>
            <a:spLocks noGrp="1"/>
          </p:cNvSpPr>
          <p:nvPr>
            <p:ph sz="quarter" idx="17"/>
          </p:nvPr>
        </p:nvSpPr>
        <p:spPr>
          <a:xfrm>
            <a:off x="4320000" y="1254461"/>
            <a:ext cx="3552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0979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18005" y="1256590"/>
            <a:ext cx="9698300" cy="4731972"/>
            <a:chOff x="388503" y="936625"/>
            <a:chExt cx="7273725" cy="3527072"/>
          </a:xfrm>
        </p:grpSpPr>
        <p:sp>
          <p:nvSpPr>
            <p:cNvPr id="5" name="Zimbabw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321331" y="3415591"/>
              <a:ext cx="182231" cy="181107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" name="Yeme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727148" y="2498501"/>
              <a:ext cx="241682" cy="164408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" name="Vietnam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091941" y="2382903"/>
              <a:ext cx="200325" cy="391755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" name="USA (Alaska)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88503" y="1172965"/>
              <a:ext cx="1015839" cy="436710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" name="Uruguay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434400" y="3799639"/>
              <a:ext cx="121487" cy="125875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" name="United Kingdom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610499" y="1414438"/>
              <a:ext cx="191278" cy="271017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" name="United Arab Emirate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922303" y="2299414"/>
              <a:ext cx="111148" cy="105325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" name="Ukrain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219229" y="1623799"/>
              <a:ext cx="369633" cy="205510"/>
            </a:xfrm>
            <a:custGeom>
              <a:avLst/>
              <a:gdLst>
                <a:gd name="T0" fmla="*/ 2147483647 w 1116"/>
                <a:gd name="T1" fmla="*/ 2147483647 h 624"/>
                <a:gd name="T2" fmla="*/ 2147483647 w 1116"/>
                <a:gd name="T3" fmla="*/ 2147483647 h 624"/>
                <a:gd name="T4" fmla="*/ 2147483647 w 1116"/>
                <a:gd name="T5" fmla="*/ 2147483647 h 624"/>
                <a:gd name="T6" fmla="*/ 2147483647 w 1116"/>
                <a:gd name="T7" fmla="*/ 2147483647 h 624"/>
                <a:gd name="T8" fmla="*/ 2147483647 w 1116"/>
                <a:gd name="T9" fmla="*/ 2147483647 h 624"/>
                <a:gd name="T10" fmla="*/ 2147483647 w 1116"/>
                <a:gd name="T11" fmla="*/ 2147483647 h 624"/>
                <a:gd name="T12" fmla="*/ 2147483647 w 1116"/>
                <a:gd name="T13" fmla="*/ 2147483647 h 624"/>
                <a:gd name="T14" fmla="*/ 2147483647 w 1116"/>
                <a:gd name="T15" fmla="*/ 2147483647 h 624"/>
                <a:gd name="T16" fmla="*/ 2147483647 w 1116"/>
                <a:gd name="T17" fmla="*/ 2147483647 h 624"/>
                <a:gd name="T18" fmla="*/ 2147483647 w 1116"/>
                <a:gd name="T19" fmla="*/ 2147483647 h 624"/>
                <a:gd name="T20" fmla="*/ 2147483647 w 1116"/>
                <a:gd name="T21" fmla="*/ 2147483647 h 624"/>
                <a:gd name="T22" fmla="*/ 2147483647 w 1116"/>
                <a:gd name="T23" fmla="*/ 2147483647 h 624"/>
                <a:gd name="T24" fmla="*/ 2147483647 w 1116"/>
                <a:gd name="T25" fmla="*/ 2147483647 h 624"/>
                <a:gd name="T26" fmla="*/ 2147483647 w 1116"/>
                <a:gd name="T27" fmla="*/ 2147483647 h 624"/>
                <a:gd name="T28" fmla="*/ 2147483647 w 1116"/>
                <a:gd name="T29" fmla="*/ 2147483647 h 624"/>
                <a:gd name="T30" fmla="*/ 2147483647 w 1116"/>
                <a:gd name="T31" fmla="*/ 2147483647 h 624"/>
                <a:gd name="T32" fmla="*/ 2147483647 w 1116"/>
                <a:gd name="T33" fmla="*/ 2147483647 h 624"/>
                <a:gd name="T34" fmla="*/ 2147483647 w 1116"/>
                <a:gd name="T35" fmla="*/ 2147483647 h 624"/>
                <a:gd name="T36" fmla="*/ 2147483647 w 1116"/>
                <a:gd name="T37" fmla="*/ 2147483647 h 624"/>
                <a:gd name="T38" fmla="*/ 2147483647 w 1116"/>
                <a:gd name="T39" fmla="*/ 2147483647 h 624"/>
                <a:gd name="T40" fmla="*/ 2147483647 w 1116"/>
                <a:gd name="T41" fmla="*/ 2147483647 h 624"/>
                <a:gd name="T42" fmla="*/ 2147483647 w 1116"/>
                <a:gd name="T43" fmla="*/ 2147483647 h 624"/>
                <a:gd name="T44" fmla="*/ 2147483647 w 1116"/>
                <a:gd name="T45" fmla="*/ 2147483647 h 624"/>
                <a:gd name="T46" fmla="*/ 2147483647 w 1116"/>
                <a:gd name="T47" fmla="*/ 2147483647 h 624"/>
                <a:gd name="T48" fmla="*/ 2147483647 w 1116"/>
                <a:gd name="T49" fmla="*/ 2147483647 h 624"/>
                <a:gd name="T50" fmla="*/ 2147483647 w 1116"/>
                <a:gd name="T51" fmla="*/ 2147483647 h 624"/>
                <a:gd name="T52" fmla="*/ 2147483647 w 1116"/>
                <a:gd name="T53" fmla="*/ 2147483647 h 624"/>
                <a:gd name="T54" fmla="*/ 2147483647 w 1116"/>
                <a:gd name="T55" fmla="*/ 2147483647 h 624"/>
                <a:gd name="T56" fmla="*/ 2147483647 w 1116"/>
                <a:gd name="T57" fmla="*/ 2147483647 h 624"/>
                <a:gd name="T58" fmla="*/ 2147483647 w 1116"/>
                <a:gd name="T59" fmla="*/ 2147483647 h 624"/>
                <a:gd name="T60" fmla="*/ 2147483647 w 1116"/>
                <a:gd name="T61" fmla="*/ 2147483647 h 624"/>
                <a:gd name="T62" fmla="*/ 2147483647 w 1116"/>
                <a:gd name="T63" fmla="*/ 2147483647 h 624"/>
                <a:gd name="T64" fmla="*/ 2147483647 w 1116"/>
                <a:gd name="T65" fmla="*/ 2147483647 h 624"/>
                <a:gd name="T66" fmla="*/ 2147483647 w 1116"/>
                <a:gd name="T67" fmla="*/ 2147483647 h 624"/>
                <a:gd name="T68" fmla="*/ 2147483647 w 1116"/>
                <a:gd name="T69" fmla="*/ 2147483647 h 624"/>
                <a:gd name="T70" fmla="*/ 2147483647 w 1116"/>
                <a:gd name="T71" fmla="*/ 2147483647 h 624"/>
                <a:gd name="T72" fmla="*/ 2147483647 w 1116"/>
                <a:gd name="T73" fmla="*/ 2147483647 h 624"/>
                <a:gd name="T74" fmla="*/ 2147483647 w 1116"/>
                <a:gd name="T75" fmla="*/ 2147483647 h 624"/>
                <a:gd name="T76" fmla="*/ 2147483647 w 1116"/>
                <a:gd name="T77" fmla="*/ 2147483647 h 624"/>
                <a:gd name="T78" fmla="*/ 2147483647 w 1116"/>
                <a:gd name="T79" fmla="*/ 2147483647 h 624"/>
                <a:gd name="T80" fmla="*/ 2147483647 w 1116"/>
                <a:gd name="T81" fmla="*/ 2147483647 h 624"/>
                <a:gd name="T82" fmla="*/ 2147483647 w 1116"/>
                <a:gd name="T83" fmla="*/ 2147483647 h 624"/>
                <a:gd name="T84" fmla="*/ 2147483647 w 1116"/>
                <a:gd name="T85" fmla="*/ 2147483647 h 624"/>
                <a:gd name="T86" fmla="*/ 2147483647 w 1116"/>
                <a:gd name="T87" fmla="*/ 2147483647 h 624"/>
                <a:gd name="T88" fmla="*/ 2147483647 w 1116"/>
                <a:gd name="T89" fmla="*/ 0 h 624"/>
                <a:gd name="T90" fmla="*/ 2147483647 w 1116"/>
                <a:gd name="T91" fmla="*/ 2147483647 h 624"/>
                <a:gd name="T92" fmla="*/ 2147483647 w 1116"/>
                <a:gd name="T93" fmla="*/ 2147483647 h 624"/>
                <a:gd name="T94" fmla="*/ 2147483647 w 1116"/>
                <a:gd name="T95" fmla="*/ 2147483647 h 624"/>
                <a:gd name="T96" fmla="*/ 2147483647 w 1116"/>
                <a:gd name="T97" fmla="*/ 2147483647 h 624"/>
                <a:gd name="T98" fmla="*/ 2147483647 w 1116"/>
                <a:gd name="T99" fmla="*/ 2147483647 h 624"/>
                <a:gd name="T100" fmla="*/ 2147483647 w 1116"/>
                <a:gd name="T101" fmla="*/ 2147483647 h 624"/>
                <a:gd name="T102" fmla="*/ 2147483647 w 1116"/>
                <a:gd name="T103" fmla="*/ 2147483647 h 624"/>
                <a:gd name="T104" fmla="*/ 2147483647 w 1116"/>
                <a:gd name="T105" fmla="*/ 2147483647 h 624"/>
                <a:gd name="T106" fmla="*/ 2147483647 w 1116"/>
                <a:gd name="T107" fmla="*/ 2147483647 h 624"/>
                <a:gd name="T108" fmla="*/ 2147483647 w 1116"/>
                <a:gd name="T109" fmla="*/ 2147483647 h 624"/>
                <a:gd name="T110" fmla="*/ 2147483647 w 1116"/>
                <a:gd name="T111" fmla="*/ 2147483647 h 624"/>
                <a:gd name="T112" fmla="*/ 2147483647 w 1116"/>
                <a:gd name="T113" fmla="*/ 2147483647 h 624"/>
                <a:gd name="T114" fmla="*/ 2147483647 w 1116"/>
                <a:gd name="T115" fmla="*/ 2147483647 h 624"/>
                <a:gd name="T116" fmla="*/ 2147483647 w 1116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16"/>
                <a:gd name="T178" fmla="*/ 0 h 624"/>
                <a:gd name="T179" fmla="*/ 1116 w 1116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16" h="624">
                  <a:moveTo>
                    <a:pt x="24" y="324"/>
                  </a:moveTo>
                  <a:lnTo>
                    <a:pt x="30" y="324"/>
                  </a:lnTo>
                  <a:lnTo>
                    <a:pt x="36" y="330"/>
                  </a:lnTo>
                  <a:lnTo>
                    <a:pt x="48" y="330"/>
                  </a:lnTo>
                  <a:lnTo>
                    <a:pt x="54" y="336"/>
                  </a:lnTo>
                  <a:lnTo>
                    <a:pt x="78" y="336"/>
                  </a:lnTo>
                  <a:lnTo>
                    <a:pt x="84" y="342"/>
                  </a:lnTo>
                  <a:lnTo>
                    <a:pt x="108" y="342"/>
                  </a:lnTo>
                  <a:lnTo>
                    <a:pt x="114" y="348"/>
                  </a:lnTo>
                  <a:lnTo>
                    <a:pt x="126" y="342"/>
                  </a:lnTo>
                  <a:lnTo>
                    <a:pt x="132" y="342"/>
                  </a:lnTo>
                  <a:lnTo>
                    <a:pt x="144" y="336"/>
                  </a:lnTo>
                  <a:lnTo>
                    <a:pt x="150" y="336"/>
                  </a:lnTo>
                  <a:lnTo>
                    <a:pt x="174" y="360"/>
                  </a:lnTo>
                  <a:lnTo>
                    <a:pt x="186" y="360"/>
                  </a:lnTo>
                  <a:lnTo>
                    <a:pt x="198" y="348"/>
                  </a:lnTo>
                  <a:lnTo>
                    <a:pt x="198" y="342"/>
                  </a:lnTo>
                  <a:lnTo>
                    <a:pt x="222" y="348"/>
                  </a:lnTo>
                  <a:lnTo>
                    <a:pt x="228" y="336"/>
                  </a:lnTo>
                  <a:lnTo>
                    <a:pt x="234" y="342"/>
                  </a:lnTo>
                  <a:lnTo>
                    <a:pt x="252" y="342"/>
                  </a:lnTo>
                  <a:lnTo>
                    <a:pt x="258" y="336"/>
                  </a:lnTo>
                  <a:lnTo>
                    <a:pt x="258" y="330"/>
                  </a:lnTo>
                  <a:lnTo>
                    <a:pt x="270" y="318"/>
                  </a:lnTo>
                  <a:lnTo>
                    <a:pt x="282" y="318"/>
                  </a:lnTo>
                  <a:lnTo>
                    <a:pt x="288" y="306"/>
                  </a:lnTo>
                  <a:lnTo>
                    <a:pt x="294" y="306"/>
                  </a:lnTo>
                  <a:lnTo>
                    <a:pt x="306" y="312"/>
                  </a:lnTo>
                  <a:lnTo>
                    <a:pt x="318" y="312"/>
                  </a:lnTo>
                  <a:lnTo>
                    <a:pt x="318" y="306"/>
                  </a:lnTo>
                  <a:lnTo>
                    <a:pt x="324" y="306"/>
                  </a:lnTo>
                  <a:lnTo>
                    <a:pt x="336" y="300"/>
                  </a:lnTo>
                  <a:lnTo>
                    <a:pt x="342" y="300"/>
                  </a:lnTo>
                  <a:lnTo>
                    <a:pt x="354" y="312"/>
                  </a:lnTo>
                  <a:lnTo>
                    <a:pt x="360" y="312"/>
                  </a:lnTo>
                  <a:lnTo>
                    <a:pt x="360" y="318"/>
                  </a:lnTo>
                  <a:lnTo>
                    <a:pt x="402" y="318"/>
                  </a:lnTo>
                  <a:lnTo>
                    <a:pt x="408" y="324"/>
                  </a:lnTo>
                  <a:lnTo>
                    <a:pt x="408" y="336"/>
                  </a:lnTo>
                  <a:lnTo>
                    <a:pt x="426" y="336"/>
                  </a:lnTo>
                  <a:lnTo>
                    <a:pt x="438" y="342"/>
                  </a:lnTo>
                  <a:lnTo>
                    <a:pt x="444" y="348"/>
                  </a:lnTo>
                  <a:lnTo>
                    <a:pt x="450" y="360"/>
                  </a:lnTo>
                  <a:lnTo>
                    <a:pt x="444" y="366"/>
                  </a:lnTo>
                  <a:lnTo>
                    <a:pt x="444" y="390"/>
                  </a:lnTo>
                  <a:lnTo>
                    <a:pt x="456" y="384"/>
                  </a:lnTo>
                  <a:lnTo>
                    <a:pt x="462" y="384"/>
                  </a:lnTo>
                  <a:lnTo>
                    <a:pt x="468" y="390"/>
                  </a:lnTo>
                  <a:lnTo>
                    <a:pt x="462" y="396"/>
                  </a:lnTo>
                  <a:lnTo>
                    <a:pt x="462" y="414"/>
                  </a:lnTo>
                  <a:lnTo>
                    <a:pt x="474" y="414"/>
                  </a:lnTo>
                  <a:lnTo>
                    <a:pt x="480" y="420"/>
                  </a:lnTo>
                  <a:lnTo>
                    <a:pt x="492" y="420"/>
                  </a:lnTo>
                  <a:lnTo>
                    <a:pt x="498" y="426"/>
                  </a:lnTo>
                  <a:lnTo>
                    <a:pt x="498" y="456"/>
                  </a:lnTo>
                  <a:lnTo>
                    <a:pt x="492" y="456"/>
                  </a:lnTo>
                  <a:lnTo>
                    <a:pt x="480" y="462"/>
                  </a:lnTo>
                  <a:lnTo>
                    <a:pt x="462" y="462"/>
                  </a:lnTo>
                  <a:lnTo>
                    <a:pt x="456" y="456"/>
                  </a:lnTo>
                  <a:lnTo>
                    <a:pt x="438" y="456"/>
                  </a:lnTo>
                  <a:lnTo>
                    <a:pt x="432" y="462"/>
                  </a:lnTo>
                  <a:lnTo>
                    <a:pt x="432" y="468"/>
                  </a:lnTo>
                  <a:lnTo>
                    <a:pt x="438" y="468"/>
                  </a:lnTo>
                  <a:lnTo>
                    <a:pt x="450" y="474"/>
                  </a:lnTo>
                  <a:lnTo>
                    <a:pt x="456" y="480"/>
                  </a:lnTo>
                  <a:lnTo>
                    <a:pt x="438" y="492"/>
                  </a:lnTo>
                  <a:lnTo>
                    <a:pt x="432" y="498"/>
                  </a:lnTo>
                  <a:lnTo>
                    <a:pt x="420" y="504"/>
                  </a:lnTo>
                  <a:lnTo>
                    <a:pt x="414" y="504"/>
                  </a:lnTo>
                  <a:lnTo>
                    <a:pt x="414" y="516"/>
                  </a:lnTo>
                  <a:lnTo>
                    <a:pt x="420" y="522"/>
                  </a:lnTo>
                  <a:lnTo>
                    <a:pt x="420" y="534"/>
                  </a:lnTo>
                  <a:lnTo>
                    <a:pt x="396" y="540"/>
                  </a:lnTo>
                  <a:lnTo>
                    <a:pt x="390" y="528"/>
                  </a:lnTo>
                  <a:lnTo>
                    <a:pt x="390" y="516"/>
                  </a:lnTo>
                  <a:lnTo>
                    <a:pt x="390" y="528"/>
                  </a:lnTo>
                  <a:lnTo>
                    <a:pt x="396" y="540"/>
                  </a:lnTo>
                  <a:lnTo>
                    <a:pt x="396" y="546"/>
                  </a:lnTo>
                  <a:lnTo>
                    <a:pt x="408" y="552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40"/>
                  </a:lnTo>
                  <a:lnTo>
                    <a:pt x="474" y="540"/>
                  </a:lnTo>
                  <a:lnTo>
                    <a:pt x="480" y="534"/>
                  </a:lnTo>
                  <a:lnTo>
                    <a:pt x="486" y="534"/>
                  </a:lnTo>
                  <a:lnTo>
                    <a:pt x="480" y="528"/>
                  </a:lnTo>
                  <a:lnTo>
                    <a:pt x="486" y="528"/>
                  </a:lnTo>
                  <a:lnTo>
                    <a:pt x="492" y="522"/>
                  </a:lnTo>
                  <a:lnTo>
                    <a:pt x="510" y="516"/>
                  </a:lnTo>
                  <a:lnTo>
                    <a:pt x="522" y="510"/>
                  </a:lnTo>
                  <a:lnTo>
                    <a:pt x="528" y="504"/>
                  </a:lnTo>
                  <a:lnTo>
                    <a:pt x="534" y="492"/>
                  </a:lnTo>
                  <a:lnTo>
                    <a:pt x="540" y="486"/>
                  </a:lnTo>
                  <a:lnTo>
                    <a:pt x="546" y="474"/>
                  </a:lnTo>
                  <a:lnTo>
                    <a:pt x="552" y="468"/>
                  </a:lnTo>
                  <a:lnTo>
                    <a:pt x="552" y="462"/>
                  </a:lnTo>
                  <a:lnTo>
                    <a:pt x="582" y="450"/>
                  </a:lnTo>
                  <a:lnTo>
                    <a:pt x="600" y="438"/>
                  </a:lnTo>
                  <a:lnTo>
                    <a:pt x="612" y="444"/>
                  </a:lnTo>
                  <a:lnTo>
                    <a:pt x="624" y="444"/>
                  </a:lnTo>
                  <a:lnTo>
                    <a:pt x="636" y="450"/>
                  </a:lnTo>
                  <a:lnTo>
                    <a:pt x="654" y="450"/>
                  </a:lnTo>
                  <a:lnTo>
                    <a:pt x="666" y="438"/>
                  </a:lnTo>
                  <a:lnTo>
                    <a:pt x="648" y="462"/>
                  </a:lnTo>
                  <a:lnTo>
                    <a:pt x="624" y="462"/>
                  </a:lnTo>
                  <a:lnTo>
                    <a:pt x="630" y="468"/>
                  </a:lnTo>
                  <a:lnTo>
                    <a:pt x="642" y="474"/>
                  </a:lnTo>
                  <a:lnTo>
                    <a:pt x="654" y="486"/>
                  </a:lnTo>
                  <a:lnTo>
                    <a:pt x="726" y="486"/>
                  </a:lnTo>
                  <a:lnTo>
                    <a:pt x="738" y="504"/>
                  </a:lnTo>
                  <a:lnTo>
                    <a:pt x="726" y="510"/>
                  </a:lnTo>
                  <a:lnTo>
                    <a:pt x="720" y="516"/>
                  </a:lnTo>
                  <a:lnTo>
                    <a:pt x="684" y="534"/>
                  </a:lnTo>
                  <a:lnTo>
                    <a:pt x="678" y="540"/>
                  </a:lnTo>
                  <a:lnTo>
                    <a:pt x="678" y="546"/>
                  </a:lnTo>
                  <a:lnTo>
                    <a:pt x="684" y="546"/>
                  </a:lnTo>
                  <a:lnTo>
                    <a:pt x="690" y="552"/>
                  </a:lnTo>
                  <a:lnTo>
                    <a:pt x="720" y="552"/>
                  </a:lnTo>
                  <a:lnTo>
                    <a:pt x="732" y="558"/>
                  </a:lnTo>
                  <a:lnTo>
                    <a:pt x="744" y="570"/>
                  </a:lnTo>
                  <a:lnTo>
                    <a:pt x="744" y="594"/>
                  </a:lnTo>
                  <a:lnTo>
                    <a:pt x="738" y="606"/>
                  </a:lnTo>
                  <a:lnTo>
                    <a:pt x="738" y="618"/>
                  </a:lnTo>
                  <a:lnTo>
                    <a:pt x="756" y="618"/>
                  </a:lnTo>
                  <a:lnTo>
                    <a:pt x="768" y="624"/>
                  </a:lnTo>
                  <a:lnTo>
                    <a:pt x="780" y="624"/>
                  </a:lnTo>
                  <a:lnTo>
                    <a:pt x="780" y="618"/>
                  </a:lnTo>
                  <a:lnTo>
                    <a:pt x="792" y="606"/>
                  </a:lnTo>
                  <a:lnTo>
                    <a:pt x="804" y="600"/>
                  </a:lnTo>
                  <a:lnTo>
                    <a:pt x="810" y="594"/>
                  </a:lnTo>
                  <a:lnTo>
                    <a:pt x="840" y="594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64"/>
                  </a:lnTo>
                  <a:lnTo>
                    <a:pt x="870" y="564"/>
                  </a:lnTo>
                  <a:lnTo>
                    <a:pt x="882" y="576"/>
                  </a:lnTo>
                  <a:lnTo>
                    <a:pt x="918" y="570"/>
                  </a:lnTo>
                  <a:lnTo>
                    <a:pt x="918" y="552"/>
                  </a:lnTo>
                  <a:lnTo>
                    <a:pt x="930" y="540"/>
                  </a:lnTo>
                  <a:lnTo>
                    <a:pt x="900" y="540"/>
                  </a:lnTo>
                  <a:lnTo>
                    <a:pt x="894" y="546"/>
                  </a:lnTo>
                  <a:lnTo>
                    <a:pt x="882" y="552"/>
                  </a:lnTo>
                  <a:lnTo>
                    <a:pt x="852" y="552"/>
                  </a:lnTo>
                  <a:lnTo>
                    <a:pt x="846" y="546"/>
                  </a:lnTo>
                  <a:lnTo>
                    <a:pt x="834" y="540"/>
                  </a:lnTo>
                  <a:lnTo>
                    <a:pt x="828" y="534"/>
                  </a:lnTo>
                  <a:lnTo>
                    <a:pt x="828" y="522"/>
                  </a:lnTo>
                  <a:lnTo>
                    <a:pt x="822" y="516"/>
                  </a:lnTo>
                  <a:lnTo>
                    <a:pt x="810" y="516"/>
                  </a:lnTo>
                  <a:lnTo>
                    <a:pt x="786" y="498"/>
                  </a:lnTo>
                  <a:lnTo>
                    <a:pt x="750" y="492"/>
                  </a:lnTo>
                  <a:lnTo>
                    <a:pt x="744" y="480"/>
                  </a:lnTo>
                  <a:lnTo>
                    <a:pt x="810" y="480"/>
                  </a:lnTo>
                  <a:lnTo>
                    <a:pt x="822" y="474"/>
                  </a:lnTo>
                  <a:lnTo>
                    <a:pt x="834" y="462"/>
                  </a:lnTo>
                  <a:lnTo>
                    <a:pt x="846" y="468"/>
                  </a:lnTo>
                  <a:lnTo>
                    <a:pt x="852" y="462"/>
                  </a:lnTo>
                  <a:lnTo>
                    <a:pt x="864" y="456"/>
                  </a:lnTo>
                  <a:lnTo>
                    <a:pt x="870" y="450"/>
                  </a:lnTo>
                  <a:lnTo>
                    <a:pt x="882" y="444"/>
                  </a:lnTo>
                  <a:lnTo>
                    <a:pt x="906" y="444"/>
                  </a:lnTo>
                  <a:lnTo>
                    <a:pt x="918" y="438"/>
                  </a:lnTo>
                  <a:lnTo>
                    <a:pt x="930" y="438"/>
                  </a:lnTo>
                  <a:lnTo>
                    <a:pt x="978" y="408"/>
                  </a:lnTo>
                  <a:lnTo>
                    <a:pt x="1014" y="408"/>
                  </a:lnTo>
                  <a:lnTo>
                    <a:pt x="1014" y="372"/>
                  </a:lnTo>
                  <a:lnTo>
                    <a:pt x="1032" y="372"/>
                  </a:lnTo>
                  <a:lnTo>
                    <a:pt x="1038" y="366"/>
                  </a:lnTo>
                  <a:lnTo>
                    <a:pt x="1038" y="360"/>
                  </a:lnTo>
                  <a:lnTo>
                    <a:pt x="1050" y="348"/>
                  </a:lnTo>
                  <a:lnTo>
                    <a:pt x="1080" y="348"/>
                  </a:lnTo>
                  <a:lnTo>
                    <a:pt x="1092" y="342"/>
                  </a:lnTo>
                  <a:lnTo>
                    <a:pt x="1104" y="342"/>
                  </a:lnTo>
                  <a:lnTo>
                    <a:pt x="1116" y="330"/>
                  </a:lnTo>
                  <a:lnTo>
                    <a:pt x="1116" y="324"/>
                  </a:lnTo>
                  <a:lnTo>
                    <a:pt x="1110" y="312"/>
                  </a:lnTo>
                  <a:lnTo>
                    <a:pt x="1110" y="300"/>
                  </a:lnTo>
                  <a:lnTo>
                    <a:pt x="1098" y="294"/>
                  </a:lnTo>
                  <a:lnTo>
                    <a:pt x="1086" y="282"/>
                  </a:lnTo>
                  <a:lnTo>
                    <a:pt x="1092" y="276"/>
                  </a:lnTo>
                  <a:lnTo>
                    <a:pt x="1110" y="276"/>
                  </a:lnTo>
                  <a:lnTo>
                    <a:pt x="1116" y="270"/>
                  </a:lnTo>
                  <a:lnTo>
                    <a:pt x="1110" y="264"/>
                  </a:lnTo>
                  <a:lnTo>
                    <a:pt x="1104" y="264"/>
                  </a:lnTo>
                  <a:lnTo>
                    <a:pt x="1098" y="258"/>
                  </a:lnTo>
                  <a:lnTo>
                    <a:pt x="1092" y="258"/>
                  </a:lnTo>
                  <a:lnTo>
                    <a:pt x="1110" y="246"/>
                  </a:lnTo>
                  <a:lnTo>
                    <a:pt x="1110" y="222"/>
                  </a:lnTo>
                  <a:lnTo>
                    <a:pt x="1104" y="216"/>
                  </a:lnTo>
                  <a:lnTo>
                    <a:pt x="1080" y="216"/>
                  </a:lnTo>
                  <a:lnTo>
                    <a:pt x="1062" y="204"/>
                  </a:lnTo>
                  <a:lnTo>
                    <a:pt x="1056" y="198"/>
                  </a:lnTo>
                  <a:lnTo>
                    <a:pt x="1056" y="192"/>
                  </a:lnTo>
                  <a:lnTo>
                    <a:pt x="1014" y="192"/>
                  </a:lnTo>
                  <a:lnTo>
                    <a:pt x="1002" y="186"/>
                  </a:lnTo>
                  <a:lnTo>
                    <a:pt x="996" y="180"/>
                  </a:lnTo>
                  <a:lnTo>
                    <a:pt x="978" y="180"/>
                  </a:lnTo>
                  <a:lnTo>
                    <a:pt x="966" y="186"/>
                  </a:lnTo>
                  <a:lnTo>
                    <a:pt x="942" y="162"/>
                  </a:lnTo>
                  <a:lnTo>
                    <a:pt x="936" y="150"/>
                  </a:lnTo>
                  <a:lnTo>
                    <a:pt x="924" y="150"/>
                  </a:lnTo>
                  <a:lnTo>
                    <a:pt x="918" y="156"/>
                  </a:lnTo>
                  <a:lnTo>
                    <a:pt x="918" y="162"/>
                  </a:lnTo>
                  <a:lnTo>
                    <a:pt x="912" y="156"/>
                  </a:lnTo>
                  <a:lnTo>
                    <a:pt x="864" y="156"/>
                  </a:lnTo>
                  <a:lnTo>
                    <a:pt x="858" y="150"/>
                  </a:lnTo>
                  <a:lnTo>
                    <a:pt x="846" y="150"/>
                  </a:lnTo>
                  <a:lnTo>
                    <a:pt x="840" y="144"/>
                  </a:lnTo>
                  <a:lnTo>
                    <a:pt x="816" y="150"/>
                  </a:lnTo>
                  <a:lnTo>
                    <a:pt x="810" y="150"/>
                  </a:lnTo>
                  <a:lnTo>
                    <a:pt x="798" y="102"/>
                  </a:lnTo>
                  <a:lnTo>
                    <a:pt x="756" y="84"/>
                  </a:lnTo>
                  <a:lnTo>
                    <a:pt x="720" y="84"/>
                  </a:lnTo>
                  <a:lnTo>
                    <a:pt x="720" y="66"/>
                  </a:lnTo>
                  <a:lnTo>
                    <a:pt x="714" y="48"/>
                  </a:lnTo>
                  <a:lnTo>
                    <a:pt x="720" y="48"/>
                  </a:lnTo>
                  <a:lnTo>
                    <a:pt x="726" y="42"/>
                  </a:lnTo>
                  <a:lnTo>
                    <a:pt x="726" y="30"/>
                  </a:lnTo>
                  <a:lnTo>
                    <a:pt x="720" y="30"/>
                  </a:lnTo>
                  <a:lnTo>
                    <a:pt x="708" y="24"/>
                  </a:lnTo>
                  <a:lnTo>
                    <a:pt x="702" y="18"/>
                  </a:lnTo>
                  <a:lnTo>
                    <a:pt x="696" y="18"/>
                  </a:lnTo>
                  <a:lnTo>
                    <a:pt x="690" y="0"/>
                  </a:lnTo>
                  <a:lnTo>
                    <a:pt x="642" y="0"/>
                  </a:lnTo>
                  <a:lnTo>
                    <a:pt x="630" y="6"/>
                  </a:lnTo>
                  <a:lnTo>
                    <a:pt x="600" y="6"/>
                  </a:lnTo>
                  <a:lnTo>
                    <a:pt x="600" y="18"/>
                  </a:lnTo>
                  <a:lnTo>
                    <a:pt x="594" y="24"/>
                  </a:lnTo>
                  <a:lnTo>
                    <a:pt x="558" y="24"/>
                  </a:lnTo>
                  <a:lnTo>
                    <a:pt x="546" y="18"/>
                  </a:lnTo>
                  <a:lnTo>
                    <a:pt x="516" y="18"/>
                  </a:lnTo>
                  <a:lnTo>
                    <a:pt x="510" y="30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54"/>
                  </a:lnTo>
                  <a:lnTo>
                    <a:pt x="492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68" y="78"/>
                  </a:lnTo>
                  <a:lnTo>
                    <a:pt x="462" y="72"/>
                  </a:lnTo>
                  <a:lnTo>
                    <a:pt x="438" y="72"/>
                  </a:lnTo>
                  <a:lnTo>
                    <a:pt x="426" y="78"/>
                  </a:lnTo>
                  <a:lnTo>
                    <a:pt x="420" y="78"/>
                  </a:lnTo>
                  <a:lnTo>
                    <a:pt x="420" y="66"/>
                  </a:lnTo>
                  <a:lnTo>
                    <a:pt x="414" y="60"/>
                  </a:lnTo>
                  <a:lnTo>
                    <a:pt x="396" y="60"/>
                  </a:lnTo>
                  <a:lnTo>
                    <a:pt x="390" y="66"/>
                  </a:lnTo>
                  <a:lnTo>
                    <a:pt x="390" y="72"/>
                  </a:lnTo>
                  <a:lnTo>
                    <a:pt x="378" y="60"/>
                  </a:lnTo>
                  <a:lnTo>
                    <a:pt x="366" y="66"/>
                  </a:lnTo>
                  <a:lnTo>
                    <a:pt x="360" y="60"/>
                  </a:lnTo>
                  <a:lnTo>
                    <a:pt x="342" y="66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06" y="54"/>
                  </a:lnTo>
                  <a:lnTo>
                    <a:pt x="300" y="60"/>
                  </a:lnTo>
                  <a:lnTo>
                    <a:pt x="282" y="48"/>
                  </a:lnTo>
                  <a:lnTo>
                    <a:pt x="258" y="42"/>
                  </a:lnTo>
                  <a:lnTo>
                    <a:pt x="222" y="42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168" y="30"/>
                  </a:lnTo>
                  <a:lnTo>
                    <a:pt x="162" y="36"/>
                  </a:lnTo>
                  <a:lnTo>
                    <a:pt x="150" y="42"/>
                  </a:lnTo>
                  <a:lnTo>
                    <a:pt x="114" y="42"/>
                  </a:lnTo>
                  <a:lnTo>
                    <a:pt x="114" y="48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66" y="60"/>
                  </a:lnTo>
                  <a:lnTo>
                    <a:pt x="72" y="78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102" y="108"/>
                  </a:lnTo>
                  <a:lnTo>
                    <a:pt x="108" y="114"/>
                  </a:lnTo>
                  <a:lnTo>
                    <a:pt x="102" y="126"/>
                  </a:lnTo>
                  <a:lnTo>
                    <a:pt x="108" y="132"/>
                  </a:lnTo>
                  <a:lnTo>
                    <a:pt x="108" y="138"/>
                  </a:lnTo>
                  <a:lnTo>
                    <a:pt x="114" y="144"/>
                  </a:lnTo>
                  <a:lnTo>
                    <a:pt x="108" y="150"/>
                  </a:lnTo>
                  <a:lnTo>
                    <a:pt x="102" y="150"/>
                  </a:lnTo>
                  <a:lnTo>
                    <a:pt x="96" y="156"/>
                  </a:lnTo>
                  <a:lnTo>
                    <a:pt x="84" y="156"/>
                  </a:lnTo>
                  <a:lnTo>
                    <a:pt x="30" y="204"/>
                  </a:lnTo>
                  <a:lnTo>
                    <a:pt x="30" y="246"/>
                  </a:lnTo>
                  <a:lnTo>
                    <a:pt x="42" y="258"/>
                  </a:lnTo>
                  <a:lnTo>
                    <a:pt x="18" y="258"/>
                  </a:lnTo>
                  <a:lnTo>
                    <a:pt x="18" y="270"/>
                  </a:lnTo>
                  <a:lnTo>
                    <a:pt x="12" y="276"/>
                  </a:lnTo>
                  <a:lnTo>
                    <a:pt x="12" y="282"/>
                  </a:lnTo>
                  <a:lnTo>
                    <a:pt x="6" y="288"/>
                  </a:lnTo>
                  <a:lnTo>
                    <a:pt x="0" y="288"/>
                  </a:lnTo>
                  <a:lnTo>
                    <a:pt x="0" y="306"/>
                  </a:lnTo>
                  <a:lnTo>
                    <a:pt x="6" y="306"/>
                  </a:lnTo>
                  <a:lnTo>
                    <a:pt x="24" y="3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" name="Zam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247660" y="3217788"/>
              <a:ext cx="275285" cy="262026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" name="Western Sahar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45553" y="2269871"/>
              <a:ext cx="197740" cy="168262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" name="West Bank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29408" y="2142712"/>
              <a:ext cx="14216" cy="30827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" name="Venezuel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2014364" y="2679608"/>
              <a:ext cx="315351" cy="305696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" name="Uzbeki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939105" y="1799767"/>
              <a:ext cx="391603" cy="218355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8" name="US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1052806" y="1698301"/>
              <a:ext cx="1295003" cy="638368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9" name="Ugand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429893" y="2891540"/>
              <a:ext cx="129243" cy="151563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0" name="Tunis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12927" y="2014270"/>
              <a:ext cx="90469" cy="187528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1" name="Thai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995010" y="2461251"/>
              <a:ext cx="204203" cy="390469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2" name="Taiw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493882" y="2331526"/>
              <a:ext cx="40066" cy="88627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3" name="Turkmeni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879653" y="1870413"/>
              <a:ext cx="333443" cy="199087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4" name="Turkey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295474" y="1885825"/>
              <a:ext cx="439420" cy="166977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5" name="Tog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729401" y="2709150"/>
              <a:ext cx="46528" cy="132298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6" name="Tanzan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428599" y="3028975"/>
              <a:ext cx="253314" cy="285144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7" name="Tajiki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216974" y="1917934"/>
              <a:ext cx="182231" cy="114315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8" name="Sy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33286" y="2011700"/>
              <a:ext cx="148627" cy="136149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9" name="Switzer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884493" y="1738118"/>
              <a:ext cx="95639" cy="52662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0" name="Sweden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993056" y="1221771"/>
              <a:ext cx="228758" cy="324963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1" name="Swazi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44108" y="3682753"/>
              <a:ext cx="33602" cy="43671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2" name="Surinam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367195" y="2844016"/>
              <a:ext cx="96933" cy="110462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3" name="Sudan"/>
            <p:cNvSpPr>
              <a:spLocks/>
            </p:cNvSpPr>
            <p:nvPr userDrawn="1"/>
          </p:nvSpPr>
          <p:spPr bwMode="auto">
            <a:xfrm>
              <a:off x="4238555" y="2388345"/>
              <a:ext cx="394903" cy="385026"/>
            </a:xfrm>
            <a:custGeom>
              <a:avLst/>
              <a:gdLst/>
              <a:ahLst/>
              <a:cxnLst>
                <a:cxn ang="0">
                  <a:pos x="442" y="199"/>
                </a:cxn>
                <a:cxn ang="0">
                  <a:pos x="446" y="187"/>
                </a:cxn>
                <a:cxn ang="0">
                  <a:pos x="475" y="170"/>
                </a:cxn>
                <a:cxn ang="0">
                  <a:pos x="458" y="149"/>
                </a:cxn>
                <a:cxn ang="0">
                  <a:pos x="439" y="137"/>
                </a:cxn>
                <a:cxn ang="0">
                  <a:pos x="434" y="114"/>
                </a:cxn>
                <a:cxn ang="0">
                  <a:pos x="430" y="90"/>
                </a:cxn>
                <a:cxn ang="0">
                  <a:pos x="423" y="55"/>
                </a:cxn>
                <a:cxn ang="0">
                  <a:pos x="413" y="29"/>
                </a:cxn>
                <a:cxn ang="0">
                  <a:pos x="387" y="0"/>
                </a:cxn>
                <a:cxn ang="0">
                  <a:pos x="361" y="26"/>
                </a:cxn>
                <a:cxn ang="0">
                  <a:pos x="345" y="31"/>
                </a:cxn>
                <a:cxn ang="0">
                  <a:pos x="326" y="47"/>
                </a:cxn>
                <a:cxn ang="0">
                  <a:pos x="269" y="36"/>
                </a:cxn>
                <a:cxn ang="0">
                  <a:pos x="87" y="36"/>
                </a:cxn>
                <a:cxn ang="0">
                  <a:pos x="54" y="241"/>
                </a:cxn>
                <a:cxn ang="0">
                  <a:pos x="30" y="246"/>
                </a:cxn>
                <a:cxn ang="0">
                  <a:pos x="30" y="258"/>
                </a:cxn>
                <a:cxn ang="0">
                  <a:pos x="16" y="272"/>
                </a:cxn>
                <a:cxn ang="0">
                  <a:pos x="7" y="300"/>
                </a:cxn>
                <a:cxn ang="0">
                  <a:pos x="9" y="322"/>
                </a:cxn>
                <a:cxn ang="0">
                  <a:pos x="4" y="338"/>
                </a:cxn>
                <a:cxn ang="0">
                  <a:pos x="19" y="338"/>
                </a:cxn>
                <a:cxn ang="0">
                  <a:pos x="21" y="373"/>
                </a:cxn>
                <a:cxn ang="0">
                  <a:pos x="35" y="385"/>
                </a:cxn>
                <a:cxn ang="0">
                  <a:pos x="42" y="409"/>
                </a:cxn>
                <a:cxn ang="0">
                  <a:pos x="54" y="430"/>
                </a:cxn>
                <a:cxn ang="0">
                  <a:pos x="47" y="451"/>
                </a:cxn>
                <a:cxn ang="0">
                  <a:pos x="49" y="463"/>
                </a:cxn>
                <a:cxn ang="0">
                  <a:pos x="73" y="456"/>
                </a:cxn>
                <a:cxn ang="0">
                  <a:pos x="78" y="447"/>
                </a:cxn>
                <a:cxn ang="0">
                  <a:pos x="89" y="418"/>
                </a:cxn>
                <a:cxn ang="0">
                  <a:pos x="115" y="416"/>
                </a:cxn>
                <a:cxn ang="0">
                  <a:pos x="125" y="430"/>
                </a:cxn>
                <a:cxn ang="0">
                  <a:pos x="170" y="433"/>
                </a:cxn>
                <a:cxn ang="0">
                  <a:pos x="196" y="442"/>
                </a:cxn>
                <a:cxn ang="0">
                  <a:pos x="234" y="411"/>
                </a:cxn>
                <a:cxn ang="0">
                  <a:pos x="290" y="409"/>
                </a:cxn>
                <a:cxn ang="0">
                  <a:pos x="307" y="364"/>
                </a:cxn>
                <a:cxn ang="0">
                  <a:pos x="331" y="347"/>
                </a:cxn>
                <a:cxn ang="0">
                  <a:pos x="328" y="378"/>
                </a:cxn>
                <a:cxn ang="0">
                  <a:pos x="335" y="399"/>
                </a:cxn>
                <a:cxn ang="0">
                  <a:pos x="357" y="423"/>
                </a:cxn>
                <a:cxn ang="0">
                  <a:pos x="359" y="409"/>
                </a:cxn>
                <a:cxn ang="0">
                  <a:pos x="368" y="399"/>
                </a:cxn>
                <a:cxn ang="0">
                  <a:pos x="380" y="385"/>
                </a:cxn>
                <a:cxn ang="0">
                  <a:pos x="382" y="364"/>
                </a:cxn>
                <a:cxn ang="0">
                  <a:pos x="392" y="343"/>
                </a:cxn>
                <a:cxn ang="0">
                  <a:pos x="411" y="333"/>
                </a:cxn>
                <a:cxn ang="0">
                  <a:pos x="418" y="303"/>
                </a:cxn>
                <a:cxn ang="0">
                  <a:pos x="416" y="262"/>
                </a:cxn>
                <a:cxn ang="0">
                  <a:pos x="423" y="239"/>
                </a:cxn>
                <a:cxn ang="0">
                  <a:pos x="430" y="215"/>
                </a:cxn>
              </a:cxnLst>
              <a:rect l="0" t="0" r="r" b="b"/>
              <a:pathLst>
                <a:path w="475" h="466">
                  <a:moveTo>
                    <a:pt x="432" y="208"/>
                  </a:moveTo>
                  <a:lnTo>
                    <a:pt x="434" y="206"/>
                  </a:lnTo>
                  <a:lnTo>
                    <a:pt x="434" y="199"/>
                  </a:lnTo>
                  <a:lnTo>
                    <a:pt x="442" y="199"/>
                  </a:lnTo>
                  <a:lnTo>
                    <a:pt x="444" y="196"/>
                  </a:lnTo>
                  <a:lnTo>
                    <a:pt x="444" y="194"/>
                  </a:lnTo>
                  <a:lnTo>
                    <a:pt x="446" y="192"/>
                  </a:lnTo>
                  <a:lnTo>
                    <a:pt x="446" y="187"/>
                  </a:lnTo>
                  <a:lnTo>
                    <a:pt x="451" y="187"/>
                  </a:lnTo>
                  <a:lnTo>
                    <a:pt x="460" y="184"/>
                  </a:lnTo>
                  <a:lnTo>
                    <a:pt x="470" y="180"/>
                  </a:lnTo>
                  <a:lnTo>
                    <a:pt x="475" y="170"/>
                  </a:lnTo>
                  <a:lnTo>
                    <a:pt x="475" y="166"/>
                  </a:lnTo>
                  <a:lnTo>
                    <a:pt x="460" y="154"/>
                  </a:lnTo>
                  <a:lnTo>
                    <a:pt x="460" y="151"/>
                  </a:lnTo>
                  <a:lnTo>
                    <a:pt x="458" y="149"/>
                  </a:lnTo>
                  <a:lnTo>
                    <a:pt x="458" y="144"/>
                  </a:lnTo>
                  <a:lnTo>
                    <a:pt x="453" y="142"/>
                  </a:lnTo>
                  <a:lnTo>
                    <a:pt x="444" y="142"/>
                  </a:lnTo>
                  <a:lnTo>
                    <a:pt x="439" y="137"/>
                  </a:lnTo>
                  <a:lnTo>
                    <a:pt x="439" y="132"/>
                  </a:lnTo>
                  <a:lnTo>
                    <a:pt x="437" y="125"/>
                  </a:lnTo>
                  <a:lnTo>
                    <a:pt x="437" y="118"/>
                  </a:lnTo>
                  <a:lnTo>
                    <a:pt x="434" y="114"/>
                  </a:lnTo>
                  <a:lnTo>
                    <a:pt x="434" y="107"/>
                  </a:lnTo>
                  <a:lnTo>
                    <a:pt x="432" y="107"/>
                  </a:lnTo>
                  <a:lnTo>
                    <a:pt x="432" y="97"/>
                  </a:lnTo>
                  <a:lnTo>
                    <a:pt x="430" y="90"/>
                  </a:lnTo>
                  <a:lnTo>
                    <a:pt x="430" y="73"/>
                  </a:lnTo>
                  <a:lnTo>
                    <a:pt x="427" y="69"/>
                  </a:lnTo>
                  <a:lnTo>
                    <a:pt x="434" y="66"/>
                  </a:lnTo>
                  <a:lnTo>
                    <a:pt x="423" y="55"/>
                  </a:lnTo>
                  <a:lnTo>
                    <a:pt x="423" y="38"/>
                  </a:lnTo>
                  <a:lnTo>
                    <a:pt x="420" y="33"/>
                  </a:lnTo>
                  <a:lnTo>
                    <a:pt x="418" y="31"/>
                  </a:lnTo>
                  <a:lnTo>
                    <a:pt x="413" y="29"/>
                  </a:lnTo>
                  <a:lnTo>
                    <a:pt x="401" y="17"/>
                  </a:lnTo>
                  <a:lnTo>
                    <a:pt x="397" y="17"/>
                  </a:lnTo>
                  <a:lnTo>
                    <a:pt x="390" y="10"/>
                  </a:lnTo>
                  <a:lnTo>
                    <a:pt x="387" y="0"/>
                  </a:lnTo>
                  <a:lnTo>
                    <a:pt x="378" y="12"/>
                  </a:lnTo>
                  <a:lnTo>
                    <a:pt x="364" y="12"/>
                  </a:lnTo>
                  <a:lnTo>
                    <a:pt x="364" y="21"/>
                  </a:lnTo>
                  <a:lnTo>
                    <a:pt x="361" y="26"/>
                  </a:lnTo>
                  <a:lnTo>
                    <a:pt x="359" y="29"/>
                  </a:lnTo>
                  <a:lnTo>
                    <a:pt x="352" y="29"/>
                  </a:lnTo>
                  <a:lnTo>
                    <a:pt x="349" y="31"/>
                  </a:lnTo>
                  <a:lnTo>
                    <a:pt x="345" y="31"/>
                  </a:lnTo>
                  <a:lnTo>
                    <a:pt x="340" y="36"/>
                  </a:lnTo>
                  <a:lnTo>
                    <a:pt x="335" y="45"/>
                  </a:lnTo>
                  <a:lnTo>
                    <a:pt x="333" y="47"/>
                  </a:lnTo>
                  <a:lnTo>
                    <a:pt x="326" y="47"/>
                  </a:lnTo>
                  <a:lnTo>
                    <a:pt x="323" y="45"/>
                  </a:lnTo>
                  <a:lnTo>
                    <a:pt x="321" y="40"/>
                  </a:lnTo>
                  <a:lnTo>
                    <a:pt x="319" y="38"/>
                  </a:lnTo>
                  <a:lnTo>
                    <a:pt x="269" y="36"/>
                  </a:lnTo>
                  <a:lnTo>
                    <a:pt x="269" y="31"/>
                  </a:lnTo>
                  <a:lnTo>
                    <a:pt x="267" y="31"/>
                  </a:lnTo>
                  <a:lnTo>
                    <a:pt x="260" y="38"/>
                  </a:lnTo>
                  <a:lnTo>
                    <a:pt x="87" y="36"/>
                  </a:lnTo>
                  <a:lnTo>
                    <a:pt x="87" y="99"/>
                  </a:lnTo>
                  <a:lnTo>
                    <a:pt x="56" y="99"/>
                  </a:lnTo>
                  <a:lnTo>
                    <a:pt x="59" y="241"/>
                  </a:lnTo>
                  <a:lnTo>
                    <a:pt x="54" y="241"/>
                  </a:lnTo>
                  <a:lnTo>
                    <a:pt x="49" y="239"/>
                  </a:lnTo>
                  <a:lnTo>
                    <a:pt x="33" y="239"/>
                  </a:lnTo>
                  <a:lnTo>
                    <a:pt x="28" y="244"/>
                  </a:lnTo>
                  <a:lnTo>
                    <a:pt x="30" y="246"/>
                  </a:lnTo>
                  <a:lnTo>
                    <a:pt x="30" y="251"/>
                  </a:lnTo>
                  <a:lnTo>
                    <a:pt x="33" y="253"/>
                  </a:lnTo>
                  <a:lnTo>
                    <a:pt x="33" y="255"/>
                  </a:lnTo>
                  <a:lnTo>
                    <a:pt x="30" y="258"/>
                  </a:lnTo>
                  <a:lnTo>
                    <a:pt x="26" y="260"/>
                  </a:lnTo>
                  <a:lnTo>
                    <a:pt x="21" y="265"/>
                  </a:lnTo>
                  <a:lnTo>
                    <a:pt x="21" y="272"/>
                  </a:lnTo>
                  <a:lnTo>
                    <a:pt x="16" y="272"/>
                  </a:lnTo>
                  <a:lnTo>
                    <a:pt x="19" y="281"/>
                  </a:lnTo>
                  <a:lnTo>
                    <a:pt x="21" y="288"/>
                  </a:lnTo>
                  <a:lnTo>
                    <a:pt x="14" y="293"/>
                  </a:lnTo>
                  <a:lnTo>
                    <a:pt x="7" y="300"/>
                  </a:lnTo>
                  <a:lnTo>
                    <a:pt x="9" y="303"/>
                  </a:lnTo>
                  <a:lnTo>
                    <a:pt x="14" y="312"/>
                  </a:lnTo>
                  <a:lnTo>
                    <a:pt x="14" y="317"/>
                  </a:lnTo>
                  <a:lnTo>
                    <a:pt x="9" y="322"/>
                  </a:lnTo>
                  <a:lnTo>
                    <a:pt x="4" y="324"/>
                  </a:lnTo>
                  <a:lnTo>
                    <a:pt x="0" y="329"/>
                  </a:lnTo>
                  <a:lnTo>
                    <a:pt x="0" y="336"/>
                  </a:lnTo>
                  <a:lnTo>
                    <a:pt x="4" y="338"/>
                  </a:lnTo>
                  <a:lnTo>
                    <a:pt x="9" y="338"/>
                  </a:lnTo>
                  <a:lnTo>
                    <a:pt x="12" y="336"/>
                  </a:lnTo>
                  <a:lnTo>
                    <a:pt x="16" y="336"/>
                  </a:lnTo>
                  <a:lnTo>
                    <a:pt x="19" y="338"/>
                  </a:lnTo>
                  <a:lnTo>
                    <a:pt x="19" y="355"/>
                  </a:lnTo>
                  <a:lnTo>
                    <a:pt x="26" y="362"/>
                  </a:lnTo>
                  <a:lnTo>
                    <a:pt x="19" y="364"/>
                  </a:lnTo>
                  <a:lnTo>
                    <a:pt x="21" y="373"/>
                  </a:lnTo>
                  <a:lnTo>
                    <a:pt x="23" y="373"/>
                  </a:lnTo>
                  <a:lnTo>
                    <a:pt x="28" y="376"/>
                  </a:lnTo>
                  <a:lnTo>
                    <a:pt x="33" y="383"/>
                  </a:lnTo>
                  <a:lnTo>
                    <a:pt x="35" y="385"/>
                  </a:lnTo>
                  <a:lnTo>
                    <a:pt x="35" y="388"/>
                  </a:lnTo>
                  <a:lnTo>
                    <a:pt x="30" y="388"/>
                  </a:lnTo>
                  <a:lnTo>
                    <a:pt x="30" y="397"/>
                  </a:lnTo>
                  <a:lnTo>
                    <a:pt x="42" y="409"/>
                  </a:lnTo>
                  <a:lnTo>
                    <a:pt x="45" y="414"/>
                  </a:lnTo>
                  <a:lnTo>
                    <a:pt x="49" y="418"/>
                  </a:lnTo>
                  <a:lnTo>
                    <a:pt x="52" y="425"/>
                  </a:lnTo>
                  <a:lnTo>
                    <a:pt x="54" y="430"/>
                  </a:lnTo>
                  <a:lnTo>
                    <a:pt x="54" y="442"/>
                  </a:lnTo>
                  <a:lnTo>
                    <a:pt x="52" y="444"/>
                  </a:lnTo>
                  <a:lnTo>
                    <a:pt x="49" y="449"/>
                  </a:lnTo>
                  <a:lnTo>
                    <a:pt x="47" y="451"/>
                  </a:lnTo>
                  <a:lnTo>
                    <a:pt x="47" y="454"/>
                  </a:lnTo>
                  <a:lnTo>
                    <a:pt x="49" y="456"/>
                  </a:lnTo>
                  <a:lnTo>
                    <a:pt x="52" y="456"/>
                  </a:lnTo>
                  <a:lnTo>
                    <a:pt x="49" y="463"/>
                  </a:lnTo>
                  <a:lnTo>
                    <a:pt x="66" y="466"/>
                  </a:lnTo>
                  <a:lnTo>
                    <a:pt x="66" y="461"/>
                  </a:lnTo>
                  <a:lnTo>
                    <a:pt x="68" y="459"/>
                  </a:lnTo>
                  <a:lnTo>
                    <a:pt x="73" y="456"/>
                  </a:lnTo>
                  <a:lnTo>
                    <a:pt x="73" y="456"/>
                  </a:lnTo>
                  <a:lnTo>
                    <a:pt x="73" y="454"/>
                  </a:lnTo>
                  <a:lnTo>
                    <a:pt x="73" y="451"/>
                  </a:lnTo>
                  <a:lnTo>
                    <a:pt x="78" y="447"/>
                  </a:lnTo>
                  <a:lnTo>
                    <a:pt x="78" y="437"/>
                  </a:lnTo>
                  <a:lnTo>
                    <a:pt x="82" y="437"/>
                  </a:lnTo>
                  <a:lnTo>
                    <a:pt x="82" y="428"/>
                  </a:lnTo>
                  <a:lnTo>
                    <a:pt x="89" y="418"/>
                  </a:lnTo>
                  <a:lnTo>
                    <a:pt x="92" y="411"/>
                  </a:lnTo>
                  <a:lnTo>
                    <a:pt x="101" y="409"/>
                  </a:lnTo>
                  <a:lnTo>
                    <a:pt x="113" y="407"/>
                  </a:lnTo>
                  <a:lnTo>
                    <a:pt x="115" y="416"/>
                  </a:lnTo>
                  <a:lnTo>
                    <a:pt x="118" y="418"/>
                  </a:lnTo>
                  <a:lnTo>
                    <a:pt x="123" y="421"/>
                  </a:lnTo>
                  <a:lnTo>
                    <a:pt x="123" y="423"/>
                  </a:lnTo>
                  <a:lnTo>
                    <a:pt x="125" y="430"/>
                  </a:lnTo>
                  <a:lnTo>
                    <a:pt x="127" y="433"/>
                  </a:lnTo>
                  <a:lnTo>
                    <a:pt x="137" y="440"/>
                  </a:lnTo>
                  <a:lnTo>
                    <a:pt x="146" y="435"/>
                  </a:lnTo>
                  <a:lnTo>
                    <a:pt x="170" y="433"/>
                  </a:lnTo>
                  <a:lnTo>
                    <a:pt x="175" y="435"/>
                  </a:lnTo>
                  <a:lnTo>
                    <a:pt x="177" y="442"/>
                  </a:lnTo>
                  <a:lnTo>
                    <a:pt x="177" y="442"/>
                  </a:lnTo>
                  <a:lnTo>
                    <a:pt x="196" y="442"/>
                  </a:lnTo>
                  <a:lnTo>
                    <a:pt x="205" y="430"/>
                  </a:lnTo>
                  <a:lnTo>
                    <a:pt x="219" y="430"/>
                  </a:lnTo>
                  <a:lnTo>
                    <a:pt x="222" y="418"/>
                  </a:lnTo>
                  <a:lnTo>
                    <a:pt x="234" y="411"/>
                  </a:lnTo>
                  <a:lnTo>
                    <a:pt x="250" y="421"/>
                  </a:lnTo>
                  <a:lnTo>
                    <a:pt x="260" y="430"/>
                  </a:lnTo>
                  <a:lnTo>
                    <a:pt x="274" y="430"/>
                  </a:lnTo>
                  <a:lnTo>
                    <a:pt x="290" y="409"/>
                  </a:lnTo>
                  <a:lnTo>
                    <a:pt x="295" y="397"/>
                  </a:lnTo>
                  <a:lnTo>
                    <a:pt x="309" y="388"/>
                  </a:lnTo>
                  <a:lnTo>
                    <a:pt x="307" y="381"/>
                  </a:lnTo>
                  <a:lnTo>
                    <a:pt x="307" y="364"/>
                  </a:lnTo>
                  <a:lnTo>
                    <a:pt x="300" y="357"/>
                  </a:lnTo>
                  <a:lnTo>
                    <a:pt x="319" y="357"/>
                  </a:lnTo>
                  <a:lnTo>
                    <a:pt x="319" y="350"/>
                  </a:lnTo>
                  <a:lnTo>
                    <a:pt x="331" y="347"/>
                  </a:lnTo>
                  <a:lnTo>
                    <a:pt x="328" y="357"/>
                  </a:lnTo>
                  <a:lnTo>
                    <a:pt x="328" y="366"/>
                  </a:lnTo>
                  <a:lnTo>
                    <a:pt x="326" y="369"/>
                  </a:lnTo>
                  <a:lnTo>
                    <a:pt x="328" y="378"/>
                  </a:lnTo>
                  <a:lnTo>
                    <a:pt x="331" y="385"/>
                  </a:lnTo>
                  <a:lnTo>
                    <a:pt x="331" y="390"/>
                  </a:lnTo>
                  <a:lnTo>
                    <a:pt x="328" y="395"/>
                  </a:lnTo>
                  <a:lnTo>
                    <a:pt x="335" y="399"/>
                  </a:lnTo>
                  <a:lnTo>
                    <a:pt x="345" y="407"/>
                  </a:lnTo>
                  <a:lnTo>
                    <a:pt x="352" y="414"/>
                  </a:lnTo>
                  <a:lnTo>
                    <a:pt x="354" y="418"/>
                  </a:lnTo>
                  <a:lnTo>
                    <a:pt x="357" y="423"/>
                  </a:lnTo>
                  <a:lnTo>
                    <a:pt x="359" y="423"/>
                  </a:lnTo>
                  <a:lnTo>
                    <a:pt x="361" y="421"/>
                  </a:lnTo>
                  <a:lnTo>
                    <a:pt x="361" y="414"/>
                  </a:lnTo>
                  <a:lnTo>
                    <a:pt x="359" y="409"/>
                  </a:lnTo>
                  <a:lnTo>
                    <a:pt x="359" y="402"/>
                  </a:lnTo>
                  <a:lnTo>
                    <a:pt x="366" y="395"/>
                  </a:lnTo>
                  <a:lnTo>
                    <a:pt x="368" y="395"/>
                  </a:lnTo>
                  <a:lnTo>
                    <a:pt x="368" y="399"/>
                  </a:lnTo>
                  <a:lnTo>
                    <a:pt x="371" y="402"/>
                  </a:lnTo>
                  <a:lnTo>
                    <a:pt x="378" y="402"/>
                  </a:lnTo>
                  <a:lnTo>
                    <a:pt x="380" y="399"/>
                  </a:lnTo>
                  <a:lnTo>
                    <a:pt x="380" y="385"/>
                  </a:lnTo>
                  <a:lnTo>
                    <a:pt x="378" y="383"/>
                  </a:lnTo>
                  <a:lnTo>
                    <a:pt x="378" y="381"/>
                  </a:lnTo>
                  <a:lnTo>
                    <a:pt x="382" y="373"/>
                  </a:lnTo>
                  <a:lnTo>
                    <a:pt x="382" y="364"/>
                  </a:lnTo>
                  <a:lnTo>
                    <a:pt x="385" y="362"/>
                  </a:lnTo>
                  <a:lnTo>
                    <a:pt x="390" y="362"/>
                  </a:lnTo>
                  <a:lnTo>
                    <a:pt x="392" y="357"/>
                  </a:lnTo>
                  <a:lnTo>
                    <a:pt x="392" y="343"/>
                  </a:lnTo>
                  <a:lnTo>
                    <a:pt x="394" y="340"/>
                  </a:lnTo>
                  <a:lnTo>
                    <a:pt x="397" y="336"/>
                  </a:lnTo>
                  <a:lnTo>
                    <a:pt x="399" y="333"/>
                  </a:lnTo>
                  <a:lnTo>
                    <a:pt x="411" y="333"/>
                  </a:lnTo>
                  <a:lnTo>
                    <a:pt x="411" y="314"/>
                  </a:lnTo>
                  <a:lnTo>
                    <a:pt x="413" y="310"/>
                  </a:lnTo>
                  <a:lnTo>
                    <a:pt x="416" y="307"/>
                  </a:lnTo>
                  <a:lnTo>
                    <a:pt x="418" y="303"/>
                  </a:lnTo>
                  <a:lnTo>
                    <a:pt x="420" y="300"/>
                  </a:lnTo>
                  <a:lnTo>
                    <a:pt x="420" y="284"/>
                  </a:lnTo>
                  <a:lnTo>
                    <a:pt x="418" y="265"/>
                  </a:lnTo>
                  <a:lnTo>
                    <a:pt x="416" y="262"/>
                  </a:lnTo>
                  <a:lnTo>
                    <a:pt x="416" y="255"/>
                  </a:lnTo>
                  <a:lnTo>
                    <a:pt x="420" y="253"/>
                  </a:lnTo>
                  <a:lnTo>
                    <a:pt x="423" y="253"/>
                  </a:lnTo>
                  <a:lnTo>
                    <a:pt x="423" y="239"/>
                  </a:lnTo>
                  <a:lnTo>
                    <a:pt x="425" y="239"/>
                  </a:lnTo>
                  <a:lnTo>
                    <a:pt x="427" y="236"/>
                  </a:lnTo>
                  <a:lnTo>
                    <a:pt x="430" y="232"/>
                  </a:lnTo>
                  <a:lnTo>
                    <a:pt x="430" y="215"/>
                  </a:lnTo>
                  <a:lnTo>
                    <a:pt x="427" y="213"/>
                  </a:lnTo>
                  <a:lnTo>
                    <a:pt x="427" y="208"/>
                  </a:lnTo>
                  <a:lnTo>
                    <a:pt x="432" y="2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4" name="Sri Lank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602115" y="2747683"/>
              <a:ext cx="56867" cy="100186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5" name="South Sudan"/>
            <p:cNvSpPr>
              <a:spLocks/>
            </p:cNvSpPr>
            <p:nvPr userDrawn="1"/>
          </p:nvSpPr>
          <p:spPr bwMode="auto">
            <a:xfrm>
              <a:off x="4293430" y="2675062"/>
              <a:ext cx="284331" cy="236305"/>
            </a:xfrm>
            <a:custGeom>
              <a:avLst/>
              <a:gdLst/>
              <a:ahLst/>
              <a:cxnLst>
                <a:cxn ang="0">
                  <a:pos x="269" y="52"/>
                </a:cxn>
                <a:cxn ang="0">
                  <a:pos x="265" y="38"/>
                </a:cxn>
                <a:cxn ang="0">
                  <a:pos x="262" y="19"/>
                </a:cxn>
                <a:cxn ang="0">
                  <a:pos x="253" y="3"/>
                </a:cxn>
                <a:cxn ang="0">
                  <a:pos x="241" y="17"/>
                </a:cxn>
                <a:cxn ang="0">
                  <a:pos x="229" y="50"/>
                </a:cxn>
                <a:cxn ang="0">
                  <a:pos x="194" y="83"/>
                </a:cxn>
                <a:cxn ang="0">
                  <a:pos x="156" y="71"/>
                </a:cxn>
                <a:cxn ang="0">
                  <a:pos x="130" y="95"/>
                </a:cxn>
                <a:cxn ang="0">
                  <a:pos x="109" y="88"/>
                </a:cxn>
                <a:cxn ang="0">
                  <a:pos x="71" y="93"/>
                </a:cxn>
                <a:cxn ang="0">
                  <a:pos x="57" y="76"/>
                </a:cxn>
                <a:cxn ang="0">
                  <a:pos x="49" y="69"/>
                </a:cxn>
                <a:cxn ang="0">
                  <a:pos x="26" y="64"/>
                </a:cxn>
                <a:cxn ang="0">
                  <a:pos x="16" y="90"/>
                </a:cxn>
                <a:cxn ang="0">
                  <a:pos x="7" y="104"/>
                </a:cxn>
                <a:cxn ang="0">
                  <a:pos x="7" y="109"/>
                </a:cxn>
                <a:cxn ang="0">
                  <a:pos x="0" y="119"/>
                </a:cxn>
                <a:cxn ang="0">
                  <a:pos x="12" y="135"/>
                </a:cxn>
                <a:cxn ang="0">
                  <a:pos x="28" y="142"/>
                </a:cxn>
                <a:cxn ang="0">
                  <a:pos x="38" y="152"/>
                </a:cxn>
                <a:cxn ang="0">
                  <a:pos x="33" y="154"/>
                </a:cxn>
                <a:cxn ang="0">
                  <a:pos x="42" y="164"/>
                </a:cxn>
                <a:cxn ang="0">
                  <a:pos x="54" y="173"/>
                </a:cxn>
                <a:cxn ang="0">
                  <a:pos x="59" y="182"/>
                </a:cxn>
                <a:cxn ang="0">
                  <a:pos x="68" y="190"/>
                </a:cxn>
                <a:cxn ang="0">
                  <a:pos x="68" y="197"/>
                </a:cxn>
                <a:cxn ang="0">
                  <a:pos x="83" y="208"/>
                </a:cxn>
                <a:cxn ang="0">
                  <a:pos x="92" y="218"/>
                </a:cxn>
                <a:cxn ang="0">
                  <a:pos x="106" y="241"/>
                </a:cxn>
                <a:cxn ang="0">
                  <a:pos x="127" y="258"/>
                </a:cxn>
                <a:cxn ang="0">
                  <a:pos x="137" y="251"/>
                </a:cxn>
                <a:cxn ang="0">
                  <a:pos x="146" y="258"/>
                </a:cxn>
                <a:cxn ang="0">
                  <a:pos x="156" y="251"/>
                </a:cxn>
                <a:cxn ang="0">
                  <a:pos x="168" y="251"/>
                </a:cxn>
                <a:cxn ang="0">
                  <a:pos x="177" y="267"/>
                </a:cxn>
                <a:cxn ang="0">
                  <a:pos x="187" y="272"/>
                </a:cxn>
                <a:cxn ang="0">
                  <a:pos x="203" y="275"/>
                </a:cxn>
                <a:cxn ang="0">
                  <a:pos x="215" y="279"/>
                </a:cxn>
                <a:cxn ang="0">
                  <a:pos x="222" y="275"/>
                </a:cxn>
                <a:cxn ang="0">
                  <a:pos x="243" y="277"/>
                </a:cxn>
                <a:cxn ang="0">
                  <a:pos x="262" y="272"/>
                </a:cxn>
                <a:cxn ang="0">
                  <a:pos x="274" y="277"/>
                </a:cxn>
                <a:cxn ang="0">
                  <a:pos x="283" y="265"/>
                </a:cxn>
                <a:cxn ang="0">
                  <a:pos x="295" y="251"/>
                </a:cxn>
                <a:cxn ang="0">
                  <a:pos x="340" y="239"/>
                </a:cxn>
                <a:cxn ang="0">
                  <a:pos x="335" y="225"/>
                </a:cxn>
                <a:cxn ang="0">
                  <a:pos x="316" y="208"/>
                </a:cxn>
                <a:cxn ang="0">
                  <a:pos x="312" y="185"/>
                </a:cxn>
                <a:cxn ang="0">
                  <a:pos x="293" y="175"/>
                </a:cxn>
                <a:cxn ang="0">
                  <a:pos x="286" y="159"/>
                </a:cxn>
                <a:cxn ang="0">
                  <a:pos x="276" y="149"/>
                </a:cxn>
                <a:cxn ang="0">
                  <a:pos x="260" y="147"/>
                </a:cxn>
                <a:cxn ang="0">
                  <a:pos x="265" y="135"/>
                </a:cxn>
                <a:cxn ang="0">
                  <a:pos x="279" y="128"/>
                </a:cxn>
                <a:cxn ang="0">
                  <a:pos x="288" y="123"/>
                </a:cxn>
                <a:cxn ang="0">
                  <a:pos x="291" y="100"/>
                </a:cxn>
                <a:cxn ang="0">
                  <a:pos x="286" y="88"/>
                </a:cxn>
                <a:cxn ang="0">
                  <a:pos x="291" y="76"/>
                </a:cxn>
              </a:cxnLst>
              <a:rect l="0" t="0" r="r" b="b"/>
              <a:pathLst>
                <a:path w="342" h="286">
                  <a:moveTo>
                    <a:pt x="286" y="67"/>
                  </a:moveTo>
                  <a:lnTo>
                    <a:pt x="279" y="60"/>
                  </a:lnTo>
                  <a:lnTo>
                    <a:pt x="269" y="52"/>
                  </a:lnTo>
                  <a:lnTo>
                    <a:pt x="262" y="48"/>
                  </a:lnTo>
                  <a:lnTo>
                    <a:pt x="265" y="43"/>
                  </a:lnTo>
                  <a:lnTo>
                    <a:pt x="265" y="38"/>
                  </a:lnTo>
                  <a:lnTo>
                    <a:pt x="262" y="31"/>
                  </a:lnTo>
                  <a:lnTo>
                    <a:pt x="260" y="22"/>
                  </a:lnTo>
                  <a:lnTo>
                    <a:pt x="262" y="19"/>
                  </a:lnTo>
                  <a:lnTo>
                    <a:pt x="262" y="10"/>
                  </a:lnTo>
                  <a:lnTo>
                    <a:pt x="265" y="0"/>
                  </a:lnTo>
                  <a:lnTo>
                    <a:pt x="253" y="3"/>
                  </a:lnTo>
                  <a:lnTo>
                    <a:pt x="253" y="10"/>
                  </a:lnTo>
                  <a:lnTo>
                    <a:pt x="234" y="10"/>
                  </a:lnTo>
                  <a:lnTo>
                    <a:pt x="241" y="17"/>
                  </a:lnTo>
                  <a:lnTo>
                    <a:pt x="241" y="34"/>
                  </a:lnTo>
                  <a:lnTo>
                    <a:pt x="243" y="41"/>
                  </a:lnTo>
                  <a:lnTo>
                    <a:pt x="229" y="50"/>
                  </a:lnTo>
                  <a:lnTo>
                    <a:pt x="224" y="62"/>
                  </a:lnTo>
                  <a:lnTo>
                    <a:pt x="208" y="83"/>
                  </a:lnTo>
                  <a:lnTo>
                    <a:pt x="194" y="83"/>
                  </a:lnTo>
                  <a:lnTo>
                    <a:pt x="184" y="74"/>
                  </a:lnTo>
                  <a:lnTo>
                    <a:pt x="168" y="64"/>
                  </a:lnTo>
                  <a:lnTo>
                    <a:pt x="156" y="71"/>
                  </a:lnTo>
                  <a:lnTo>
                    <a:pt x="153" y="83"/>
                  </a:lnTo>
                  <a:lnTo>
                    <a:pt x="139" y="83"/>
                  </a:lnTo>
                  <a:lnTo>
                    <a:pt x="130" y="95"/>
                  </a:lnTo>
                  <a:lnTo>
                    <a:pt x="111" y="95"/>
                  </a:lnTo>
                  <a:lnTo>
                    <a:pt x="111" y="95"/>
                  </a:lnTo>
                  <a:lnTo>
                    <a:pt x="109" y="88"/>
                  </a:lnTo>
                  <a:lnTo>
                    <a:pt x="104" y="86"/>
                  </a:lnTo>
                  <a:lnTo>
                    <a:pt x="80" y="88"/>
                  </a:lnTo>
                  <a:lnTo>
                    <a:pt x="71" y="93"/>
                  </a:lnTo>
                  <a:lnTo>
                    <a:pt x="61" y="86"/>
                  </a:lnTo>
                  <a:lnTo>
                    <a:pt x="59" y="83"/>
                  </a:lnTo>
                  <a:lnTo>
                    <a:pt x="57" y="76"/>
                  </a:lnTo>
                  <a:lnTo>
                    <a:pt x="57" y="74"/>
                  </a:lnTo>
                  <a:lnTo>
                    <a:pt x="52" y="71"/>
                  </a:lnTo>
                  <a:lnTo>
                    <a:pt x="49" y="69"/>
                  </a:lnTo>
                  <a:lnTo>
                    <a:pt x="47" y="60"/>
                  </a:lnTo>
                  <a:lnTo>
                    <a:pt x="35" y="62"/>
                  </a:lnTo>
                  <a:lnTo>
                    <a:pt x="26" y="64"/>
                  </a:lnTo>
                  <a:lnTo>
                    <a:pt x="23" y="71"/>
                  </a:lnTo>
                  <a:lnTo>
                    <a:pt x="16" y="81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100"/>
                  </a:lnTo>
                  <a:lnTo>
                    <a:pt x="7" y="104"/>
                  </a:lnTo>
                  <a:lnTo>
                    <a:pt x="7" y="107"/>
                  </a:lnTo>
                  <a:lnTo>
                    <a:pt x="7" y="109"/>
                  </a:lnTo>
                  <a:lnTo>
                    <a:pt x="7" y="109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9"/>
                  </a:lnTo>
                  <a:lnTo>
                    <a:pt x="2" y="119"/>
                  </a:lnTo>
                  <a:lnTo>
                    <a:pt x="2" y="130"/>
                  </a:lnTo>
                  <a:lnTo>
                    <a:pt x="12" y="135"/>
                  </a:lnTo>
                  <a:lnTo>
                    <a:pt x="26" y="135"/>
                  </a:lnTo>
                  <a:lnTo>
                    <a:pt x="26" y="142"/>
                  </a:lnTo>
                  <a:lnTo>
                    <a:pt x="28" y="142"/>
                  </a:lnTo>
                  <a:lnTo>
                    <a:pt x="33" y="145"/>
                  </a:lnTo>
                  <a:lnTo>
                    <a:pt x="38" y="149"/>
                  </a:lnTo>
                  <a:lnTo>
                    <a:pt x="38" y="152"/>
                  </a:lnTo>
                  <a:lnTo>
                    <a:pt x="35" y="152"/>
                  </a:lnTo>
                  <a:lnTo>
                    <a:pt x="35" y="154"/>
                  </a:lnTo>
                  <a:lnTo>
                    <a:pt x="33" y="154"/>
                  </a:lnTo>
                  <a:lnTo>
                    <a:pt x="33" y="156"/>
                  </a:lnTo>
                  <a:lnTo>
                    <a:pt x="38" y="161"/>
                  </a:lnTo>
                  <a:lnTo>
                    <a:pt x="42" y="164"/>
                  </a:lnTo>
                  <a:lnTo>
                    <a:pt x="45" y="164"/>
                  </a:lnTo>
                  <a:lnTo>
                    <a:pt x="49" y="166"/>
                  </a:lnTo>
                  <a:lnTo>
                    <a:pt x="54" y="173"/>
                  </a:lnTo>
                  <a:lnTo>
                    <a:pt x="57" y="178"/>
                  </a:lnTo>
                  <a:lnTo>
                    <a:pt x="59" y="180"/>
                  </a:lnTo>
                  <a:lnTo>
                    <a:pt x="59" y="182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8" y="190"/>
                  </a:lnTo>
                  <a:lnTo>
                    <a:pt x="64" y="190"/>
                  </a:lnTo>
                  <a:lnTo>
                    <a:pt x="64" y="192"/>
                  </a:lnTo>
                  <a:lnTo>
                    <a:pt x="68" y="197"/>
                  </a:lnTo>
                  <a:lnTo>
                    <a:pt x="68" y="204"/>
                  </a:lnTo>
                  <a:lnTo>
                    <a:pt x="80" y="206"/>
                  </a:lnTo>
                  <a:lnTo>
                    <a:pt x="83" y="208"/>
                  </a:lnTo>
                  <a:lnTo>
                    <a:pt x="87" y="211"/>
                  </a:lnTo>
                  <a:lnTo>
                    <a:pt x="90" y="213"/>
                  </a:lnTo>
                  <a:lnTo>
                    <a:pt x="92" y="218"/>
                  </a:lnTo>
                  <a:lnTo>
                    <a:pt x="92" y="227"/>
                  </a:lnTo>
                  <a:lnTo>
                    <a:pt x="94" y="232"/>
                  </a:lnTo>
                  <a:lnTo>
                    <a:pt x="106" y="241"/>
                  </a:lnTo>
                  <a:lnTo>
                    <a:pt x="106" y="251"/>
                  </a:lnTo>
                  <a:lnTo>
                    <a:pt x="125" y="260"/>
                  </a:lnTo>
                  <a:lnTo>
                    <a:pt x="127" y="258"/>
                  </a:lnTo>
                  <a:lnTo>
                    <a:pt x="130" y="253"/>
                  </a:lnTo>
                  <a:lnTo>
                    <a:pt x="132" y="251"/>
                  </a:lnTo>
                  <a:lnTo>
                    <a:pt x="137" y="251"/>
                  </a:lnTo>
                  <a:lnTo>
                    <a:pt x="142" y="253"/>
                  </a:lnTo>
                  <a:lnTo>
                    <a:pt x="142" y="256"/>
                  </a:lnTo>
                  <a:lnTo>
                    <a:pt x="146" y="258"/>
                  </a:lnTo>
                  <a:lnTo>
                    <a:pt x="149" y="258"/>
                  </a:lnTo>
                  <a:lnTo>
                    <a:pt x="156" y="253"/>
                  </a:lnTo>
                  <a:lnTo>
                    <a:pt x="156" y="251"/>
                  </a:lnTo>
                  <a:lnTo>
                    <a:pt x="161" y="246"/>
                  </a:lnTo>
                  <a:lnTo>
                    <a:pt x="163" y="249"/>
                  </a:lnTo>
                  <a:lnTo>
                    <a:pt x="168" y="251"/>
                  </a:lnTo>
                  <a:lnTo>
                    <a:pt x="170" y="258"/>
                  </a:lnTo>
                  <a:lnTo>
                    <a:pt x="172" y="263"/>
                  </a:lnTo>
                  <a:lnTo>
                    <a:pt x="177" y="267"/>
                  </a:lnTo>
                  <a:lnTo>
                    <a:pt x="182" y="270"/>
                  </a:lnTo>
                  <a:lnTo>
                    <a:pt x="184" y="272"/>
                  </a:lnTo>
                  <a:lnTo>
                    <a:pt x="187" y="272"/>
                  </a:lnTo>
                  <a:lnTo>
                    <a:pt x="189" y="282"/>
                  </a:lnTo>
                  <a:lnTo>
                    <a:pt x="196" y="282"/>
                  </a:lnTo>
                  <a:lnTo>
                    <a:pt x="203" y="275"/>
                  </a:lnTo>
                  <a:lnTo>
                    <a:pt x="208" y="275"/>
                  </a:lnTo>
                  <a:lnTo>
                    <a:pt x="210" y="277"/>
                  </a:lnTo>
                  <a:lnTo>
                    <a:pt x="215" y="279"/>
                  </a:lnTo>
                  <a:lnTo>
                    <a:pt x="220" y="279"/>
                  </a:lnTo>
                  <a:lnTo>
                    <a:pt x="220" y="277"/>
                  </a:lnTo>
                  <a:lnTo>
                    <a:pt x="222" y="275"/>
                  </a:lnTo>
                  <a:lnTo>
                    <a:pt x="224" y="275"/>
                  </a:lnTo>
                  <a:lnTo>
                    <a:pt x="236" y="286"/>
                  </a:lnTo>
                  <a:lnTo>
                    <a:pt x="243" y="277"/>
                  </a:lnTo>
                  <a:lnTo>
                    <a:pt x="253" y="277"/>
                  </a:lnTo>
                  <a:lnTo>
                    <a:pt x="257" y="272"/>
                  </a:lnTo>
                  <a:lnTo>
                    <a:pt x="262" y="272"/>
                  </a:lnTo>
                  <a:lnTo>
                    <a:pt x="262" y="275"/>
                  </a:lnTo>
                  <a:lnTo>
                    <a:pt x="265" y="277"/>
                  </a:lnTo>
                  <a:lnTo>
                    <a:pt x="274" y="277"/>
                  </a:lnTo>
                  <a:lnTo>
                    <a:pt x="281" y="270"/>
                  </a:lnTo>
                  <a:lnTo>
                    <a:pt x="281" y="267"/>
                  </a:lnTo>
                  <a:lnTo>
                    <a:pt x="283" y="265"/>
                  </a:lnTo>
                  <a:lnTo>
                    <a:pt x="283" y="263"/>
                  </a:lnTo>
                  <a:lnTo>
                    <a:pt x="288" y="263"/>
                  </a:lnTo>
                  <a:lnTo>
                    <a:pt x="295" y="251"/>
                  </a:lnTo>
                  <a:lnTo>
                    <a:pt x="333" y="251"/>
                  </a:lnTo>
                  <a:lnTo>
                    <a:pt x="342" y="246"/>
                  </a:lnTo>
                  <a:lnTo>
                    <a:pt x="340" y="239"/>
                  </a:lnTo>
                  <a:lnTo>
                    <a:pt x="340" y="232"/>
                  </a:lnTo>
                  <a:lnTo>
                    <a:pt x="338" y="227"/>
                  </a:lnTo>
                  <a:lnTo>
                    <a:pt x="335" y="225"/>
                  </a:lnTo>
                  <a:lnTo>
                    <a:pt x="328" y="225"/>
                  </a:lnTo>
                  <a:lnTo>
                    <a:pt x="324" y="223"/>
                  </a:lnTo>
                  <a:lnTo>
                    <a:pt x="316" y="208"/>
                  </a:lnTo>
                  <a:lnTo>
                    <a:pt x="316" y="201"/>
                  </a:lnTo>
                  <a:lnTo>
                    <a:pt x="312" y="199"/>
                  </a:lnTo>
                  <a:lnTo>
                    <a:pt x="312" y="185"/>
                  </a:lnTo>
                  <a:lnTo>
                    <a:pt x="305" y="185"/>
                  </a:lnTo>
                  <a:lnTo>
                    <a:pt x="302" y="175"/>
                  </a:lnTo>
                  <a:lnTo>
                    <a:pt x="293" y="175"/>
                  </a:lnTo>
                  <a:lnTo>
                    <a:pt x="291" y="168"/>
                  </a:lnTo>
                  <a:lnTo>
                    <a:pt x="291" y="161"/>
                  </a:lnTo>
                  <a:lnTo>
                    <a:pt x="286" y="159"/>
                  </a:lnTo>
                  <a:lnTo>
                    <a:pt x="283" y="154"/>
                  </a:lnTo>
                  <a:lnTo>
                    <a:pt x="279" y="152"/>
                  </a:lnTo>
                  <a:lnTo>
                    <a:pt x="276" y="149"/>
                  </a:lnTo>
                  <a:lnTo>
                    <a:pt x="267" y="149"/>
                  </a:lnTo>
                  <a:lnTo>
                    <a:pt x="262" y="147"/>
                  </a:lnTo>
                  <a:lnTo>
                    <a:pt x="260" y="147"/>
                  </a:lnTo>
                  <a:lnTo>
                    <a:pt x="260" y="142"/>
                  </a:lnTo>
                  <a:lnTo>
                    <a:pt x="262" y="138"/>
                  </a:lnTo>
                  <a:lnTo>
                    <a:pt x="265" y="135"/>
                  </a:lnTo>
                  <a:lnTo>
                    <a:pt x="262" y="126"/>
                  </a:lnTo>
                  <a:lnTo>
                    <a:pt x="276" y="126"/>
                  </a:lnTo>
                  <a:lnTo>
                    <a:pt x="279" y="128"/>
                  </a:lnTo>
                  <a:lnTo>
                    <a:pt x="281" y="126"/>
                  </a:lnTo>
                  <a:lnTo>
                    <a:pt x="286" y="126"/>
                  </a:lnTo>
                  <a:lnTo>
                    <a:pt x="288" y="123"/>
                  </a:lnTo>
                  <a:lnTo>
                    <a:pt x="288" y="119"/>
                  </a:lnTo>
                  <a:lnTo>
                    <a:pt x="291" y="114"/>
                  </a:lnTo>
                  <a:lnTo>
                    <a:pt x="291" y="100"/>
                  </a:lnTo>
                  <a:lnTo>
                    <a:pt x="288" y="97"/>
                  </a:lnTo>
                  <a:lnTo>
                    <a:pt x="288" y="93"/>
                  </a:lnTo>
                  <a:lnTo>
                    <a:pt x="286" y="88"/>
                  </a:lnTo>
                  <a:lnTo>
                    <a:pt x="286" y="83"/>
                  </a:lnTo>
                  <a:lnTo>
                    <a:pt x="288" y="78"/>
                  </a:lnTo>
                  <a:lnTo>
                    <a:pt x="291" y="76"/>
                  </a:lnTo>
                  <a:lnTo>
                    <a:pt x="288" y="71"/>
                  </a:lnTo>
                  <a:lnTo>
                    <a:pt x="286" y="6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6" name="South Afric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114540" y="3588987"/>
              <a:ext cx="374801" cy="335240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7" name="Somal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697423" y="2683461"/>
              <a:ext cx="236512" cy="363497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8" name="Solomon Islands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7410207" y="3179254"/>
              <a:ext cx="122779" cy="114315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39" name="Spain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554927" y="1844726"/>
              <a:ext cx="289503" cy="202941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0" name="Slove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36996" y="1761235"/>
              <a:ext cx="69791" cy="39818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1" name="Slovak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08080" y="1694444"/>
              <a:ext cx="117610" cy="47525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2" name="Sierra Leon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423099" y="2734839"/>
              <a:ext cx="68499" cy="88627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3" name="Singapor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164590" y="2953558"/>
              <a:ext cx="17820" cy="13767"/>
            </a:xfrm>
            <a:custGeom>
              <a:avLst/>
              <a:gdLst/>
              <a:ahLst/>
              <a:cxnLst/>
              <a:rect l="l" t="t" r="r" b="b"/>
              <a:pathLst>
                <a:path w="17820" h="13865">
                  <a:moveTo>
                    <a:pt x="17820" y="0"/>
                  </a:moveTo>
                  <a:lnTo>
                    <a:pt x="17820" y="3941"/>
                  </a:lnTo>
                  <a:lnTo>
                    <a:pt x="15844" y="7911"/>
                  </a:lnTo>
                  <a:lnTo>
                    <a:pt x="15844" y="11880"/>
                  </a:lnTo>
                  <a:lnTo>
                    <a:pt x="30" y="13865"/>
                  </a:lnTo>
                  <a:lnTo>
                    <a:pt x="0" y="13819"/>
                  </a:lnTo>
                  <a:cubicBezTo>
                    <a:pt x="1713" y="5486"/>
                    <a:pt x="9076" y="11"/>
                    <a:pt x="17820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4" name="Ser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53319" y="1781778"/>
              <a:ext cx="90469" cy="98576"/>
            </a:xfrm>
            <a:custGeom>
              <a:avLst/>
              <a:gdLst/>
              <a:ahLst/>
              <a:cxnLst>
                <a:cxn ang="0">
                  <a:pos x="464" y="374"/>
                </a:cxn>
                <a:cxn ang="0">
                  <a:pos x="453" y="310"/>
                </a:cxn>
                <a:cxn ang="0">
                  <a:pos x="453" y="235"/>
                </a:cxn>
                <a:cxn ang="0">
                  <a:pos x="378" y="224"/>
                </a:cxn>
                <a:cxn ang="0">
                  <a:pos x="302" y="171"/>
                </a:cxn>
                <a:cxn ang="0">
                  <a:pos x="291" y="118"/>
                </a:cxn>
                <a:cxn ang="0">
                  <a:pos x="259" y="128"/>
                </a:cxn>
                <a:cxn ang="0">
                  <a:pos x="216" y="53"/>
                </a:cxn>
                <a:cxn ang="0">
                  <a:pos x="87" y="0"/>
                </a:cxn>
                <a:cxn ang="0">
                  <a:pos x="0" y="43"/>
                </a:cxn>
                <a:cxn ang="0">
                  <a:pos x="32" y="96"/>
                </a:cxn>
                <a:cxn ang="0">
                  <a:pos x="65" y="139"/>
                </a:cxn>
                <a:cxn ang="0">
                  <a:pos x="54" y="150"/>
                </a:cxn>
                <a:cxn ang="0">
                  <a:pos x="32" y="181"/>
                </a:cxn>
                <a:cxn ang="0">
                  <a:pos x="32" y="192"/>
                </a:cxn>
                <a:cxn ang="0">
                  <a:pos x="76" y="203"/>
                </a:cxn>
                <a:cxn ang="0">
                  <a:pos x="87" y="267"/>
                </a:cxn>
                <a:cxn ang="0">
                  <a:pos x="65" y="310"/>
                </a:cxn>
                <a:cxn ang="0">
                  <a:pos x="98" y="363"/>
                </a:cxn>
                <a:cxn ang="0">
                  <a:pos x="119" y="395"/>
                </a:cxn>
                <a:cxn ang="0">
                  <a:pos x="157" y="442"/>
                </a:cxn>
                <a:cxn ang="0">
                  <a:pos x="173" y="438"/>
                </a:cxn>
                <a:cxn ang="0">
                  <a:pos x="180" y="444"/>
                </a:cxn>
                <a:cxn ang="0">
                  <a:pos x="230" y="446"/>
                </a:cxn>
                <a:cxn ang="0">
                  <a:pos x="237" y="431"/>
                </a:cxn>
                <a:cxn ang="0">
                  <a:pos x="258" y="416"/>
                </a:cxn>
                <a:cxn ang="0">
                  <a:pos x="266" y="418"/>
                </a:cxn>
                <a:cxn ang="0">
                  <a:pos x="268" y="407"/>
                </a:cxn>
                <a:cxn ang="0">
                  <a:pos x="267" y="399"/>
                </a:cxn>
                <a:cxn ang="0">
                  <a:pos x="254" y="388"/>
                </a:cxn>
                <a:cxn ang="0">
                  <a:pos x="262" y="387"/>
                </a:cxn>
                <a:cxn ang="0">
                  <a:pos x="279" y="380"/>
                </a:cxn>
                <a:cxn ang="0">
                  <a:pos x="288" y="372"/>
                </a:cxn>
                <a:cxn ang="0">
                  <a:pos x="298" y="389"/>
                </a:cxn>
                <a:cxn ang="0">
                  <a:pos x="292" y="399"/>
                </a:cxn>
                <a:cxn ang="0">
                  <a:pos x="309" y="402"/>
                </a:cxn>
                <a:cxn ang="0">
                  <a:pos x="321" y="404"/>
                </a:cxn>
                <a:cxn ang="0">
                  <a:pos x="326" y="408"/>
                </a:cxn>
                <a:cxn ang="0">
                  <a:pos x="328" y="433"/>
                </a:cxn>
                <a:cxn ang="0">
                  <a:pos x="334" y="429"/>
                </a:cxn>
                <a:cxn ang="0">
                  <a:pos x="335" y="448"/>
                </a:cxn>
                <a:cxn ang="0">
                  <a:pos x="348" y="452"/>
                </a:cxn>
                <a:cxn ang="0">
                  <a:pos x="356" y="467"/>
                </a:cxn>
                <a:cxn ang="0">
                  <a:pos x="354" y="478"/>
                </a:cxn>
                <a:cxn ang="0">
                  <a:pos x="356" y="482"/>
                </a:cxn>
                <a:cxn ang="0">
                  <a:pos x="369" y="485"/>
                </a:cxn>
                <a:cxn ang="0">
                  <a:pos x="381" y="492"/>
                </a:cxn>
                <a:cxn ang="0">
                  <a:pos x="390" y="496"/>
                </a:cxn>
                <a:cxn ang="0">
                  <a:pos x="399" y="501"/>
                </a:cxn>
                <a:cxn ang="0">
                  <a:pos x="392" y="513"/>
                </a:cxn>
                <a:cxn ang="0">
                  <a:pos x="384" y="528"/>
                </a:cxn>
                <a:cxn ang="0">
                  <a:pos x="376" y="542"/>
                </a:cxn>
                <a:cxn ang="0">
                  <a:pos x="453" y="492"/>
                </a:cxn>
                <a:cxn ang="0">
                  <a:pos x="486" y="470"/>
                </a:cxn>
                <a:cxn ang="0">
                  <a:pos x="486" y="406"/>
                </a:cxn>
              </a:cxnLst>
              <a:rect l="0" t="0" r="r" b="b"/>
              <a:pathLst>
                <a:path w="496" h="542">
                  <a:moveTo>
                    <a:pt x="486" y="406"/>
                  </a:moveTo>
                  <a:cubicBezTo>
                    <a:pt x="453" y="395"/>
                    <a:pt x="453" y="395"/>
                    <a:pt x="453" y="395"/>
                  </a:cubicBezTo>
                  <a:cubicBezTo>
                    <a:pt x="464" y="374"/>
                    <a:pt x="464" y="374"/>
                    <a:pt x="464" y="374"/>
                  </a:cubicBezTo>
                  <a:cubicBezTo>
                    <a:pt x="432" y="363"/>
                    <a:pt x="432" y="363"/>
                    <a:pt x="432" y="363"/>
                  </a:cubicBezTo>
                  <a:cubicBezTo>
                    <a:pt x="432" y="331"/>
                    <a:pt x="432" y="331"/>
                    <a:pt x="432" y="331"/>
                  </a:cubicBezTo>
                  <a:cubicBezTo>
                    <a:pt x="453" y="310"/>
                    <a:pt x="453" y="310"/>
                    <a:pt x="453" y="310"/>
                  </a:cubicBezTo>
                  <a:cubicBezTo>
                    <a:pt x="453" y="267"/>
                    <a:pt x="453" y="267"/>
                    <a:pt x="453" y="267"/>
                  </a:cubicBezTo>
                  <a:cubicBezTo>
                    <a:pt x="442" y="256"/>
                    <a:pt x="442" y="256"/>
                    <a:pt x="442" y="256"/>
                  </a:cubicBezTo>
                  <a:cubicBezTo>
                    <a:pt x="453" y="235"/>
                    <a:pt x="453" y="235"/>
                    <a:pt x="453" y="235"/>
                  </a:cubicBezTo>
                  <a:cubicBezTo>
                    <a:pt x="464" y="224"/>
                    <a:pt x="464" y="224"/>
                    <a:pt x="464" y="224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378" y="224"/>
                    <a:pt x="378" y="224"/>
                    <a:pt x="378" y="224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02" y="171"/>
                    <a:pt x="302" y="171"/>
                    <a:pt x="302" y="171"/>
                  </a:cubicBezTo>
                  <a:cubicBezTo>
                    <a:pt x="313" y="160"/>
                    <a:pt x="313" y="160"/>
                    <a:pt x="313" y="160"/>
                  </a:cubicBezTo>
                  <a:cubicBezTo>
                    <a:pt x="313" y="128"/>
                    <a:pt x="313" y="128"/>
                    <a:pt x="313" y="12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80" y="118"/>
                    <a:pt x="280" y="118"/>
                    <a:pt x="280" y="118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59" y="128"/>
                    <a:pt x="259" y="128"/>
                    <a:pt x="259" y="128"/>
                  </a:cubicBezTo>
                  <a:cubicBezTo>
                    <a:pt x="249" y="118"/>
                    <a:pt x="249" y="118"/>
                    <a:pt x="249" y="118"/>
                  </a:cubicBezTo>
                  <a:cubicBezTo>
                    <a:pt x="227" y="53"/>
                    <a:pt x="227" y="53"/>
                    <a:pt x="227" y="53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2" y="96"/>
                    <a:pt x="22" y="96"/>
                    <a:pt x="22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65" y="139"/>
                    <a:pt x="65" y="139"/>
                    <a:pt x="65" y="139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2" y="192"/>
                    <a:pt x="22" y="192"/>
                    <a:pt x="22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203"/>
                    <a:pt x="76" y="203"/>
                    <a:pt x="76" y="203"/>
                  </a:cubicBezTo>
                  <a:cubicBezTo>
                    <a:pt x="43" y="235"/>
                    <a:pt x="43" y="235"/>
                    <a:pt x="43" y="235"/>
                  </a:cubicBezTo>
                  <a:cubicBezTo>
                    <a:pt x="43" y="267"/>
                    <a:pt x="43" y="267"/>
                    <a:pt x="43" y="267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98" y="278"/>
                    <a:pt x="98" y="278"/>
                    <a:pt x="98" y="278"/>
                  </a:cubicBezTo>
                  <a:cubicBezTo>
                    <a:pt x="108" y="299"/>
                    <a:pt x="108" y="299"/>
                    <a:pt x="108" y="299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87" y="331"/>
                    <a:pt x="87" y="331"/>
                    <a:pt x="87" y="331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63"/>
                    <a:pt x="98" y="363"/>
                    <a:pt x="98" y="363"/>
                  </a:cubicBezTo>
                  <a:cubicBezTo>
                    <a:pt x="87" y="363"/>
                    <a:pt x="87" y="363"/>
                    <a:pt x="87" y="363"/>
                  </a:cubicBezTo>
                  <a:cubicBezTo>
                    <a:pt x="87" y="374"/>
                    <a:pt x="87" y="374"/>
                    <a:pt x="87" y="374"/>
                  </a:cubicBezTo>
                  <a:cubicBezTo>
                    <a:pt x="119" y="395"/>
                    <a:pt x="119" y="395"/>
                    <a:pt x="119" y="395"/>
                  </a:cubicBezTo>
                  <a:cubicBezTo>
                    <a:pt x="140" y="417"/>
                    <a:pt x="140" y="417"/>
                    <a:pt x="140" y="417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7" y="442"/>
                    <a:pt x="157" y="442"/>
                    <a:pt x="157" y="442"/>
                  </a:cubicBezTo>
                  <a:cubicBezTo>
                    <a:pt x="159" y="442"/>
                    <a:pt x="161" y="443"/>
                    <a:pt x="166" y="444"/>
                  </a:cubicBezTo>
                  <a:cubicBezTo>
                    <a:pt x="166" y="444"/>
                    <a:pt x="166" y="444"/>
                    <a:pt x="167" y="444"/>
                  </a:cubicBezTo>
                  <a:cubicBezTo>
                    <a:pt x="173" y="438"/>
                    <a:pt x="173" y="438"/>
                    <a:pt x="173" y="438"/>
                  </a:cubicBezTo>
                  <a:cubicBezTo>
                    <a:pt x="173" y="447"/>
                    <a:pt x="173" y="447"/>
                    <a:pt x="173" y="447"/>
                  </a:cubicBezTo>
                  <a:cubicBezTo>
                    <a:pt x="174" y="448"/>
                    <a:pt x="175" y="448"/>
                    <a:pt x="176" y="449"/>
                  </a:cubicBezTo>
                  <a:cubicBezTo>
                    <a:pt x="176" y="449"/>
                    <a:pt x="176" y="449"/>
                    <a:pt x="180" y="444"/>
                  </a:cubicBezTo>
                  <a:cubicBezTo>
                    <a:pt x="180" y="444"/>
                    <a:pt x="180" y="444"/>
                    <a:pt x="199" y="447"/>
                  </a:cubicBezTo>
                  <a:cubicBezTo>
                    <a:pt x="199" y="447"/>
                    <a:pt x="199" y="447"/>
                    <a:pt x="212" y="446"/>
                  </a:cubicBezTo>
                  <a:cubicBezTo>
                    <a:pt x="212" y="446"/>
                    <a:pt x="212" y="446"/>
                    <a:pt x="230" y="446"/>
                  </a:cubicBezTo>
                  <a:cubicBezTo>
                    <a:pt x="230" y="446"/>
                    <a:pt x="230" y="446"/>
                    <a:pt x="240" y="443"/>
                  </a:cubicBezTo>
                  <a:cubicBezTo>
                    <a:pt x="240" y="443"/>
                    <a:pt x="240" y="443"/>
                    <a:pt x="239" y="437"/>
                  </a:cubicBezTo>
                  <a:cubicBezTo>
                    <a:pt x="239" y="437"/>
                    <a:pt x="239" y="437"/>
                    <a:pt x="237" y="431"/>
                  </a:cubicBezTo>
                  <a:cubicBezTo>
                    <a:pt x="237" y="431"/>
                    <a:pt x="237" y="431"/>
                    <a:pt x="245" y="425"/>
                  </a:cubicBezTo>
                  <a:cubicBezTo>
                    <a:pt x="245" y="425"/>
                    <a:pt x="245" y="425"/>
                    <a:pt x="255" y="417"/>
                  </a:cubicBezTo>
                  <a:cubicBezTo>
                    <a:pt x="255" y="417"/>
                    <a:pt x="255" y="417"/>
                    <a:pt x="258" y="416"/>
                  </a:cubicBezTo>
                  <a:cubicBezTo>
                    <a:pt x="258" y="416"/>
                    <a:pt x="258" y="416"/>
                    <a:pt x="258" y="421"/>
                  </a:cubicBezTo>
                  <a:cubicBezTo>
                    <a:pt x="258" y="421"/>
                    <a:pt x="258" y="421"/>
                    <a:pt x="262" y="419"/>
                  </a:cubicBezTo>
                  <a:cubicBezTo>
                    <a:pt x="262" y="419"/>
                    <a:pt x="262" y="419"/>
                    <a:pt x="266" y="418"/>
                  </a:cubicBezTo>
                  <a:cubicBezTo>
                    <a:pt x="266" y="418"/>
                    <a:pt x="266" y="418"/>
                    <a:pt x="263" y="414"/>
                  </a:cubicBezTo>
                  <a:cubicBezTo>
                    <a:pt x="263" y="414"/>
                    <a:pt x="263" y="414"/>
                    <a:pt x="267" y="412"/>
                  </a:cubicBezTo>
                  <a:cubicBezTo>
                    <a:pt x="267" y="412"/>
                    <a:pt x="267" y="412"/>
                    <a:pt x="268" y="407"/>
                  </a:cubicBezTo>
                  <a:cubicBezTo>
                    <a:pt x="268" y="407"/>
                    <a:pt x="268" y="407"/>
                    <a:pt x="264" y="405"/>
                  </a:cubicBezTo>
                  <a:cubicBezTo>
                    <a:pt x="264" y="405"/>
                    <a:pt x="264" y="405"/>
                    <a:pt x="264" y="402"/>
                  </a:cubicBezTo>
                  <a:cubicBezTo>
                    <a:pt x="264" y="402"/>
                    <a:pt x="264" y="402"/>
                    <a:pt x="267" y="399"/>
                  </a:cubicBezTo>
                  <a:cubicBezTo>
                    <a:pt x="267" y="399"/>
                    <a:pt x="267" y="399"/>
                    <a:pt x="266" y="396"/>
                  </a:cubicBezTo>
                  <a:cubicBezTo>
                    <a:pt x="266" y="396"/>
                    <a:pt x="266" y="396"/>
                    <a:pt x="258" y="394"/>
                  </a:cubicBezTo>
                  <a:cubicBezTo>
                    <a:pt x="258" y="394"/>
                    <a:pt x="258" y="394"/>
                    <a:pt x="254" y="388"/>
                  </a:cubicBezTo>
                  <a:cubicBezTo>
                    <a:pt x="254" y="388"/>
                    <a:pt x="254" y="388"/>
                    <a:pt x="256" y="385"/>
                  </a:cubicBezTo>
                  <a:cubicBezTo>
                    <a:pt x="256" y="385"/>
                    <a:pt x="256" y="385"/>
                    <a:pt x="259" y="389"/>
                  </a:cubicBezTo>
                  <a:cubicBezTo>
                    <a:pt x="259" y="389"/>
                    <a:pt x="259" y="389"/>
                    <a:pt x="262" y="387"/>
                  </a:cubicBezTo>
                  <a:cubicBezTo>
                    <a:pt x="262" y="387"/>
                    <a:pt x="262" y="387"/>
                    <a:pt x="267" y="388"/>
                  </a:cubicBezTo>
                  <a:cubicBezTo>
                    <a:pt x="267" y="388"/>
                    <a:pt x="267" y="388"/>
                    <a:pt x="271" y="385"/>
                  </a:cubicBezTo>
                  <a:cubicBezTo>
                    <a:pt x="271" y="385"/>
                    <a:pt x="271" y="385"/>
                    <a:pt x="279" y="380"/>
                  </a:cubicBezTo>
                  <a:cubicBezTo>
                    <a:pt x="279" y="380"/>
                    <a:pt x="279" y="380"/>
                    <a:pt x="282" y="378"/>
                  </a:cubicBezTo>
                  <a:cubicBezTo>
                    <a:pt x="282" y="378"/>
                    <a:pt x="282" y="378"/>
                    <a:pt x="283" y="374"/>
                  </a:cubicBezTo>
                  <a:cubicBezTo>
                    <a:pt x="283" y="374"/>
                    <a:pt x="283" y="374"/>
                    <a:pt x="288" y="372"/>
                  </a:cubicBezTo>
                  <a:cubicBezTo>
                    <a:pt x="288" y="372"/>
                    <a:pt x="288" y="372"/>
                    <a:pt x="293" y="377"/>
                  </a:cubicBezTo>
                  <a:cubicBezTo>
                    <a:pt x="293" y="377"/>
                    <a:pt x="293" y="377"/>
                    <a:pt x="297" y="384"/>
                  </a:cubicBezTo>
                  <a:cubicBezTo>
                    <a:pt x="297" y="384"/>
                    <a:pt x="297" y="384"/>
                    <a:pt x="298" y="389"/>
                  </a:cubicBezTo>
                  <a:cubicBezTo>
                    <a:pt x="298" y="389"/>
                    <a:pt x="298" y="389"/>
                    <a:pt x="298" y="392"/>
                  </a:cubicBezTo>
                  <a:cubicBezTo>
                    <a:pt x="298" y="392"/>
                    <a:pt x="298" y="392"/>
                    <a:pt x="291" y="396"/>
                  </a:cubicBezTo>
                  <a:cubicBezTo>
                    <a:pt x="291" y="396"/>
                    <a:pt x="291" y="396"/>
                    <a:pt x="292" y="399"/>
                  </a:cubicBezTo>
                  <a:cubicBezTo>
                    <a:pt x="292" y="399"/>
                    <a:pt x="292" y="399"/>
                    <a:pt x="299" y="400"/>
                  </a:cubicBezTo>
                  <a:cubicBezTo>
                    <a:pt x="299" y="400"/>
                    <a:pt x="299" y="400"/>
                    <a:pt x="303" y="404"/>
                  </a:cubicBezTo>
                  <a:cubicBezTo>
                    <a:pt x="303" y="404"/>
                    <a:pt x="303" y="404"/>
                    <a:pt x="309" y="402"/>
                  </a:cubicBezTo>
                  <a:cubicBezTo>
                    <a:pt x="309" y="402"/>
                    <a:pt x="309" y="402"/>
                    <a:pt x="314" y="404"/>
                  </a:cubicBezTo>
                  <a:cubicBezTo>
                    <a:pt x="314" y="404"/>
                    <a:pt x="314" y="404"/>
                    <a:pt x="319" y="401"/>
                  </a:cubicBezTo>
                  <a:cubicBezTo>
                    <a:pt x="319" y="401"/>
                    <a:pt x="319" y="401"/>
                    <a:pt x="321" y="404"/>
                  </a:cubicBezTo>
                  <a:cubicBezTo>
                    <a:pt x="321" y="404"/>
                    <a:pt x="321" y="404"/>
                    <a:pt x="318" y="408"/>
                  </a:cubicBezTo>
                  <a:cubicBezTo>
                    <a:pt x="318" y="408"/>
                    <a:pt x="318" y="408"/>
                    <a:pt x="324" y="407"/>
                  </a:cubicBezTo>
                  <a:cubicBezTo>
                    <a:pt x="324" y="407"/>
                    <a:pt x="324" y="407"/>
                    <a:pt x="326" y="408"/>
                  </a:cubicBezTo>
                  <a:cubicBezTo>
                    <a:pt x="326" y="408"/>
                    <a:pt x="326" y="408"/>
                    <a:pt x="324" y="425"/>
                  </a:cubicBezTo>
                  <a:cubicBezTo>
                    <a:pt x="324" y="425"/>
                    <a:pt x="324" y="425"/>
                    <a:pt x="324" y="432"/>
                  </a:cubicBezTo>
                  <a:cubicBezTo>
                    <a:pt x="324" y="432"/>
                    <a:pt x="324" y="432"/>
                    <a:pt x="328" y="433"/>
                  </a:cubicBezTo>
                  <a:cubicBezTo>
                    <a:pt x="328" y="433"/>
                    <a:pt x="328" y="433"/>
                    <a:pt x="330" y="431"/>
                  </a:cubicBezTo>
                  <a:cubicBezTo>
                    <a:pt x="330" y="431"/>
                    <a:pt x="330" y="431"/>
                    <a:pt x="331" y="428"/>
                  </a:cubicBezTo>
                  <a:cubicBezTo>
                    <a:pt x="331" y="428"/>
                    <a:pt x="331" y="428"/>
                    <a:pt x="334" y="429"/>
                  </a:cubicBezTo>
                  <a:cubicBezTo>
                    <a:pt x="334" y="429"/>
                    <a:pt x="334" y="429"/>
                    <a:pt x="336" y="433"/>
                  </a:cubicBezTo>
                  <a:cubicBezTo>
                    <a:pt x="336" y="433"/>
                    <a:pt x="336" y="433"/>
                    <a:pt x="336" y="443"/>
                  </a:cubicBezTo>
                  <a:cubicBezTo>
                    <a:pt x="336" y="443"/>
                    <a:pt x="336" y="443"/>
                    <a:pt x="335" y="448"/>
                  </a:cubicBezTo>
                  <a:cubicBezTo>
                    <a:pt x="335" y="448"/>
                    <a:pt x="335" y="448"/>
                    <a:pt x="339" y="450"/>
                  </a:cubicBezTo>
                  <a:cubicBezTo>
                    <a:pt x="339" y="450"/>
                    <a:pt x="339" y="450"/>
                    <a:pt x="344" y="450"/>
                  </a:cubicBezTo>
                  <a:cubicBezTo>
                    <a:pt x="344" y="450"/>
                    <a:pt x="344" y="450"/>
                    <a:pt x="348" y="452"/>
                  </a:cubicBezTo>
                  <a:cubicBezTo>
                    <a:pt x="348" y="452"/>
                    <a:pt x="348" y="452"/>
                    <a:pt x="353" y="456"/>
                  </a:cubicBezTo>
                  <a:cubicBezTo>
                    <a:pt x="353" y="456"/>
                    <a:pt x="353" y="456"/>
                    <a:pt x="357" y="457"/>
                  </a:cubicBezTo>
                  <a:cubicBezTo>
                    <a:pt x="357" y="457"/>
                    <a:pt x="357" y="457"/>
                    <a:pt x="356" y="467"/>
                  </a:cubicBezTo>
                  <a:cubicBezTo>
                    <a:pt x="356" y="467"/>
                    <a:pt x="356" y="467"/>
                    <a:pt x="356" y="472"/>
                  </a:cubicBezTo>
                  <a:cubicBezTo>
                    <a:pt x="356" y="472"/>
                    <a:pt x="356" y="472"/>
                    <a:pt x="352" y="473"/>
                  </a:cubicBezTo>
                  <a:cubicBezTo>
                    <a:pt x="352" y="473"/>
                    <a:pt x="352" y="473"/>
                    <a:pt x="354" y="478"/>
                  </a:cubicBezTo>
                  <a:cubicBezTo>
                    <a:pt x="354" y="478"/>
                    <a:pt x="354" y="478"/>
                    <a:pt x="351" y="482"/>
                  </a:cubicBezTo>
                  <a:cubicBezTo>
                    <a:pt x="351" y="482"/>
                    <a:pt x="351" y="482"/>
                    <a:pt x="353" y="483"/>
                  </a:cubicBezTo>
                  <a:cubicBezTo>
                    <a:pt x="353" y="483"/>
                    <a:pt x="353" y="483"/>
                    <a:pt x="356" y="482"/>
                  </a:cubicBezTo>
                  <a:cubicBezTo>
                    <a:pt x="356" y="482"/>
                    <a:pt x="356" y="482"/>
                    <a:pt x="361" y="485"/>
                  </a:cubicBezTo>
                  <a:cubicBezTo>
                    <a:pt x="361" y="485"/>
                    <a:pt x="361" y="485"/>
                    <a:pt x="364" y="483"/>
                  </a:cubicBezTo>
                  <a:cubicBezTo>
                    <a:pt x="364" y="483"/>
                    <a:pt x="364" y="483"/>
                    <a:pt x="369" y="485"/>
                  </a:cubicBezTo>
                  <a:cubicBezTo>
                    <a:pt x="369" y="485"/>
                    <a:pt x="369" y="485"/>
                    <a:pt x="372" y="485"/>
                  </a:cubicBezTo>
                  <a:cubicBezTo>
                    <a:pt x="372" y="485"/>
                    <a:pt x="372" y="485"/>
                    <a:pt x="377" y="489"/>
                  </a:cubicBezTo>
                  <a:cubicBezTo>
                    <a:pt x="377" y="489"/>
                    <a:pt x="377" y="489"/>
                    <a:pt x="381" y="492"/>
                  </a:cubicBezTo>
                  <a:cubicBezTo>
                    <a:pt x="381" y="492"/>
                    <a:pt x="381" y="492"/>
                    <a:pt x="383" y="496"/>
                  </a:cubicBezTo>
                  <a:cubicBezTo>
                    <a:pt x="383" y="496"/>
                    <a:pt x="383" y="496"/>
                    <a:pt x="385" y="499"/>
                  </a:cubicBezTo>
                  <a:cubicBezTo>
                    <a:pt x="385" y="499"/>
                    <a:pt x="385" y="499"/>
                    <a:pt x="390" y="496"/>
                  </a:cubicBezTo>
                  <a:cubicBezTo>
                    <a:pt x="390" y="496"/>
                    <a:pt x="390" y="496"/>
                    <a:pt x="394" y="494"/>
                  </a:cubicBezTo>
                  <a:cubicBezTo>
                    <a:pt x="394" y="494"/>
                    <a:pt x="394" y="494"/>
                    <a:pt x="398" y="496"/>
                  </a:cubicBezTo>
                  <a:cubicBezTo>
                    <a:pt x="398" y="496"/>
                    <a:pt x="398" y="496"/>
                    <a:pt x="399" y="501"/>
                  </a:cubicBezTo>
                  <a:cubicBezTo>
                    <a:pt x="399" y="501"/>
                    <a:pt x="399" y="501"/>
                    <a:pt x="395" y="505"/>
                  </a:cubicBezTo>
                  <a:cubicBezTo>
                    <a:pt x="395" y="505"/>
                    <a:pt x="395" y="505"/>
                    <a:pt x="395" y="509"/>
                  </a:cubicBezTo>
                  <a:cubicBezTo>
                    <a:pt x="395" y="509"/>
                    <a:pt x="395" y="509"/>
                    <a:pt x="392" y="513"/>
                  </a:cubicBezTo>
                  <a:cubicBezTo>
                    <a:pt x="392" y="513"/>
                    <a:pt x="392" y="513"/>
                    <a:pt x="392" y="516"/>
                  </a:cubicBezTo>
                  <a:cubicBezTo>
                    <a:pt x="392" y="516"/>
                    <a:pt x="392" y="516"/>
                    <a:pt x="386" y="519"/>
                  </a:cubicBezTo>
                  <a:cubicBezTo>
                    <a:pt x="386" y="519"/>
                    <a:pt x="386" y="519"/>
                    <a:pt x="384" y="528"/>
                  </a:cubicBezTo>
                  <a:cubicBezTo>
                    <a:pt x="384" y="528"/>
                    <a:pt x="384" y="528"/>
                    <a:pt x="379" y="531"/>
                  </a:cubicBezTo>
                  <a:cubicBezTo>
                    <a:pt x="379" y="531"/>
                    <a:pt x="379" y="531"/>
                    <a:pt x="376" y="535"/>
                  </a:cubicBezTo>
                  <a:cubicBezTo>
                    <a:pt x="376" y="535"/>
                    <a:pt x="376" y="535"/>
                    <a:pt x="376" y="542"/>
                  </a:cubicBezTo>
                  <a:cubicBezTo>
                    <a:pt x="432" y="535"/>
                    <a:pt x="432" y="535"/>
                    <a:pt x="432" y="535"/>
                  </a:cubicBezTo>
                  <a:cubicBezTo>
                    <a:pt x="453" y="535"/>
                    <a:pt x="453" y="535"/>
                    <a:pt x="453" y="535"/>
                  </a:cubicBezTo>
                  <a:cubicBezTo>
                    <a:pt x="453" y="492"/>
                    <a:pt x="453" y="492"/>
                    <a:pt x="453" y="492"/>
                  </a:cubicBezTo>
                  <a:cubicBezTo>
                    <a:pt x="442" y="481"/>
                    <a:pt x="442" y="481"/>
                    <a:pt x="442" y="481"/>
                  </a:cubicBezTo>
                  <a:cubicBezTo>
                    <a:pt x="442" y="470"/>
                    <a:pt x="442" y="470"/>
                    <a:pt x="442" y="470"/>
                  </a:cubicBezTo>
                  <a:cubicBezTo>
                    <a:pt x="486" y="470"/>
                    <a:pt x="486" y="470"/>
                    <a:pt x="486" y="470"/>
                  </a:cubicBezTo>
                  <a:cubicBezTo>
                    <a:pt x="496" y="460"/>
                    <a:pt x="496" y="460"/>
                    <a:pt x="496" y="460"/>
                  </a:cubicBezTo>
                  <a:cubicBezTo>
                    <a:pt x="496" y="417"/>
                    <a:pt x="496" y="417"/>
                    <a:pt x="496" y="417"/>
                  </a:cubicBezTo>
                  <a:lnTo>
                    <a:pt x="486" y="40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5" name="Senegal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54602" y="2556301"/>
              <a:ext cx="136997" cy="120738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6" name="Saudi Ara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29408" y="2150419"/>
              <a:ext cx="491118" cy="418728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7" name="Rwand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10505" y="3028975"/>
              <a:ext cx="49113" cy="48808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8" name="Russia (Urup,Simushir)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845419" y="1451684"/>
              <a:ext cx="99517" cy="393038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49" name="Russ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162362" y="964884"/>
              <a:ext cx="2990655" cy="946633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0" name="Roma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81748" y="1727839"/>
              <a:ext cx="202910" cy="120738"/>
            </a:xfrm>
            <a:custGeom>
              <a:avLst/>
              <a:gdLst>
                <a:gd name="T0" fmla="*/ 2147483647 w 612"/>
                <a:gd name="T1" fmla="*/ 2147483647 h 366"/>
                <a:gd name="T2" fmla="*/ 2147483647 w 612"/>
                <a:gd name="T3" fmla="*/ 2147483647 h 366"/>
                <a:gd name="T4" fmla="*/ 2147483647 w 612"/>
                <a:gd name="T5" fmla="*/ 2147483647 h 366"/>
                <a:gd name="T6" fmla="*/ 2147483647 w 612"/>
                <a:gd name="T7" fmla="*/ 2147483647 h 366"/>
                <a:gd name="T8" fmla="*/ 2147483647 w 612"/>
                <a:gd name="T9" fmla="*/ 2147483647 h 366"/>
                <a:gd name="T10" fmla="*/ 2147483647 w 612"/>
                <a:gd name="T11" fmla="*/ 2147483647 h 366"/>
                <a:gd name="T12" fmla="*/ 2147483647 w 612"/>
                <a:gd name="T13" fmla="*/ 2147483647 h 366"/>
                <a:gd name="T14" fmla="*/ 2147483647 w 612"/>
                <a:gd name="T15" fmla="*/ 2147483647 h 366"/>
                <a:gd name="T16" fmla="*/ 2147483647 w 612"/>
                <a:gd name="T17" fmla="*/ 2147483647 h 366"/>
                <a:gd name="T18" fmla="*/ 2147483647 w 612"/>
                <a:gd name="T19" fmla="*/ 2147483647 h 366"/>
                <a:gd name="T20" fmla="*/ 2147483647 w 612"/>
                <a:gd name="T21" fmla="*/ 2147483647 h 366"/>
                <a:gd name="T22" fmla="*/ 2147483647 w 612"/>
                <a:gd name="T23" fmla="*/ 2147483647 h 366"/>
                <a:gd name="T24" fmla="*/ 2147483647 w 612"/>
                <a:gd name="T25" fmla="*/ 2147483647 h 366"/>
                <a:gd name="T26" fmla="*/ 2147483647 w 612"/>
                <a:gd name="T27" fmla="*/ 0 h 366"/>
                <a:gd name="T28" fmla="*/ 2147483647 w 612"/>
                <a:gd name="T29" fmla="*/ 2147483647 h 366"/>
                <a:gd name="T30" fmla="*/ 2147483647 w 612"/>
                <a:gd name="T31" fmla="*/ 2147483647 h 366"/>
                <a:gd name="T32" fmla="*/ 2147483647 w 612"/>
                <a:gd name="T33" fmla="*/ 2147483647 h 366"/>
                <a:gd name="T34" fmla="*/ 2147483647 w 612"/>
                <a:gd name="T35" fmla="*/ 2147483647 h 366"/>
                <a:gd name="T36" fmla="*/ 2147483647 w 612"/>
                <a:gd name="T37" fmla="*/ 2147483647 h 366"/>
                <a:gd name="T38" fmla="*/ 2147483647 w 612"/>
                <a:gd name="T39" fmla="*/ 2147483647 h 366"/>
                <a:gd name="T40" fmla="*/ 2147483647 w 612"/>
                <a:gd name="T41" fmla="*/ 2147483647 h 366"/>
                <a:gd name="T42" fmla="*/ 2147483647 w 612"/>
                <a:gd name="T43" fmla="*/ 2147483647 h 366"/>
                <a:gd name="T44" fmla="*/ 2147483647 w 612"/>
                <a:gd name="T45" fmla="*/ 2147483647 h 366"/>
                <a:gd name="T46" fmla="*/ 2147483647 w 612"/>
                <a:gd name="T47" fmla="*/ 2147483647 h 366"/>
                <a:gd name="T48" fmla="*/ 0 w 612"/>
                <a:gd name="T49" fmla="*/ 2147483647 h 366"/>
                <a:gd name="T50" fmla="*/ 2147483647 w 612"/>
                <a:gd name="T51" fmla="*/ 2147483647 h 366"/>
                <a:gd name="T52" fmla="*/ 2147483647 w 612"/>
                <a:gd name="T53" fmla="*/ 2147483647 h 366"/>
                <a:gd name="T54" fmla="*/ 2147483647 w 612"/>
                <a:gd name="T55" fmla="*/ 2147483647 h 366"/>
                <a:gd name="T56" fmla="*/ 2147483647 w 612"/>
                <a:gd name="T57" fmla="*/ 2147483647 h 366"/>
                <a:gd name="T58" fmla="*/ 2147483647 w 612"/>
                <a:gd name="T59" fmla="*/ 2147483647 h 366"/>
                <a:gd name="T60" fmla="*/ 2147483647 w 612"/>
                <a:gd name="T61" fmla="*/ 2147483647 h 366"/>
                <a:gd name="T62" fmla="*/ 2147483647 w 612"/>
                <a:gd name="T63" fmla="*/ 2147483647 h 366"/>
                <a:gd name="T64" fmla="*/ 2147483647 w 612"/>
                <a:gd name="T65" fmla="*/ 2147483647 h 366"/>
                <a:gd name="T66" fmla="*/ 2147483647 w 612"/>
                <a:gd name="T67" fmla="*/ 2147483647 h 366"/>
                <a:gd name="T68" fmla="*/ 2147483647 w 612"/>
                <a:gd name="T69" fmla="*/ 2147483647 h 366"/>
                <a:gd name="T70" fmla="*/ 2147483647 w 612"/>
                <a:gd name="T71" fmla="*/ 2147483647 h 366"/>
                <a:gd name="T72" fmla="*/ 2147483647 w 612"/>
                <a:gd name="T73" fmla="*/ 2147483647 h 366"/>
                <a:gd name="T74" fmla="*/ 2147483647 w 612"/>
                <a:gd name="T75" fmla="*/ 2147483647 h 366"/>
                <a:gd name="T76" fmla="*/ 2147483647 w 612"/>
                <a:gd name="T77" fmla="*/ 2147483647 h 366"/>
                <a:gd name="T78" fmla="*/ 2147483647 w 612"/>
                <a:gd name="T79" fmla="*/ 2147483647 h 366"/>
                <a:gd name="T80" fmla="*/ 2147483647 w 612"/>
                <a:gd name="T81" fmla="*/ 2147483647 h 366"/>
                <a:gd name="T82" fmla="*/ 2147483647 w 612"/>
                <a:gd name="T83" fmla="*/ 2147483647 h 366"/>
                <a:gd name="T84" fmla="*/ 2147483647 w 612"/>
                <a:gd name="T85" fmla="*/ 2147483647 h 3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2"/>
                <a:gd name="T130" fmla="*/ 0 h 366"/>
                <a:gd name="T131" fmla="*/ 612 w 612"/>
                <a:gd name="T132" fmla="*/ 366 h 3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2" h="366">
                  <a:moveTo>
                    <a:pt x="516" y="354"/>
                  </a:moveTo>
                  <a:lnTo>
                    <a:pt x="522" y="360"/>
                  </a:lnTo>
                  <a:lnTo>
                    <a:pt x="540" y="360"/>
                  </a:lnTo>
                  <a:lnTo>
                    <a:pt x="540" y="318"/>
                  </a:lnTo>
                  <a:lnTo>
                    <a:pt x="546" y="312"/>
                  </a:lnTo>
                  <a:lnTo>
                    <a:pt x="558" y="294"/>
                  </a:lnTo>
                  <a:lnTo>
                    <a:pt x="564" y="282"/>
                  </a:lnTo>
                  <a:lnTo>
                    <a:pt x="570" y="276"/>
                  </a:lnTo>
                  <a:lnTo>
                    <a:pt x="606" y="276"/>
                  </a:lnTo>
                  <a:lnTo>
                    <a:pt x="612" y="270"/>
                  </a:lnTo>
                  <a:lnTo>
                    <a:pt x="612" y="258"/>
                  </a:lnTo>
                  <a:lnTo>
                    <a:pt x="600" y="222"/>
                  </a:lnTo>
                  <a:lnTo>
                    <a:pt x="600" y="216"/>
                  </a:lnTo>
                  <a:lnTo>
                    <a:pt x="594" y="216"/>
                  </a:lnTo>
                  <a:lnTo>
                    <a:pt x="588" y="222"/>
                  </a:lnTo>
                  <a:lnTo>
                    <a:pt x="570" y="222"/>
                  </a:lnTo>
                  <a:lnTo>
                    <a:pt x="564" y="228"/>
                  </a:lnTo>
                  <a:lnTo>
                    <a:pt x="558" y="228"/>
                  </a:lnTo>
                  <a:lnTo>
                    <a:pt x="552" y="234"/>
                  </a:lnTo>
                  <a:lnTo>
                    <a:pt x="522" y="234"/>
                  </a:lnTo>
                  <a:lnTo>
                    <a:pt x="510" y="222"/>
                  </a:lnTo>
                  <a:lnTo>
                    <a:pt x="510" y="198"/>
                  </a:lnTo>
                  <a:lnTo>
                    <a:pt x="504" y="192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44"/>
                  </a:lnTo>
                  <a:lnTo>
                    <a:pt x="504" y="144"/>
                  </a:lnTo>
                  <a:lnTo>
                    <a:pt x="504" y="102"/>
                  </a:lnTo>
                  <a:lnTo>
                    <a:pt x="498" y="96"/>
                  </a:lnTo>
                  <a:lnTo>
                    <a:pt x="480" y="96"/>
                  </a:lnTo>
                  <a:lnTo>
                    <a:pt x="474" y="78"/>
                  </a:lnTo>
                  <a:lnTo>
                    <a:pt x="462" y="78"/>
                  </a:lnTo>
                  <a:lnTo>
                    <a:pt x="456" y="54"/>
                  </a:lnTo>
                  <a:lnTo>
                    <a:pt x="432" y="42"/>
                  </a:lnTo>
                  <a:lnTo>
                    <a:pt x="432" y="30"/>
                  </a:lnTo>
                  <a:lnTo>
                    <a:pt x="426" y="24"/>
                  </a:lnTo>
                  <a:lnTo>
                    <a:pt x="420" y="12"/>
                  </a:lnTo>
                  <a:lnTo>
                    <a:pt x="414" y="6"/>
                  </a:lnTo>
                  <a:lnTo>
                    <a:pt x="396" y="0"/>
                  </a:lnTo>
                  <a:lnTo>
                    <a:pt x="384" y="0"/>
                  </a:lnTo>
                  <a:lnTo>
                    <a:pt x="378" y="6"/>
                  </a:lnTo>
                  <a:lnTo>
                    <a:pt x="378" y="12"/>
                  </a:lnTo>
                  <a:lnTo>
                    <a:pt x="366" y="24"/>
                  </a:lnTo>
                  <a:lnTo>
                    <a:pt x="348" y="24"/>
                  </a:lnTo>
                  <a:lnTo>
                    <a:pt x="342" y="18"/>
                  </a:lnTo>
                  <a:lnTo>
                    <a:pt x="336" y="30"/>
                  </a:lnTo>
                  <a:lnTo>
                    <a:pt x="312" y="24"/>
                  </a:lnTo>
                  <a:lnTo>
                    <a:pt x="312" y="30"/>
                  </a:lnTo>
                  <a:lnTo>
                    <a:pt x="300" y="42"/>
                  </a:lnTo>
                  <a:lnTo>
                    <a:pt x="288" y="42"/>
                  </a:lnTo>
                  <a:lnTo>
                    <a:pt x="264" y="18"/>
                  </a:lnTo>
                  <a:lnTo>
                    <a:pt x="258" y="18"/>
                  </a:lnTo>
                  <a:lnTo>
                    <a:pt x="246" y="24"/>
                  </a:lnTo>
                  <a:lnTo>
                    <a:pt x="240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18"/>
                  </a:lnTo>
                  <a:lnTo>
                    <a:pt x="168" y="18"/>
                  </a:lnTo>
                  <a:lnTo>
                    <a:pt x="150" y="36"/>
                  </a:lnTo>
                  <a:lnTo>
                    <a:pt x="120" y="36"/>
                  </a:lnTo>
                  <a:lnTo>
                    <a:pt x="108" y="48"/>
                  </a:lnTo>
                  <a:lnTo>
                    <a:pt x="108" y="90"/>
                  </a:lnTo>
                  <a:lnTo>
                    <a:pt x="90" y="108"/>
                  </a:lnTo>
                  <a:lnTo>
                    <a:pt x="78" y="11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66" y="144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30" y="150"/>
                  </a:lnTo>
                  <a:lnTo>
                    <a:pt x="30" y="168"/>
                  </a:lnTo>
                  <a:lnTo>
                    <a:pt x="0" y="174"/>
                  </a:lnTo>
                  <a:lnTo>
                    <a:pt x="6" y="174"/>
                  </a:lnTo>
                  <a:lnTo>
                    <a:pt x="30" y="192"/>
                  </a:lnTo>
                  <a:lnTo>
                    <a:pt x="36" y="192"/>
                  </a:lnTo>
                  <a:lnTo>
                    <a:pt x="48" y="228"/>
                  </a:lnTo>
                  <a:lnTo>
                    <a:pt x="54" y="234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4" y="234"/>
                  </a:lnTo>
                  <a:lnTo>
                    <a:pt x="84" y="252"/>
                  </a:lnTo>
                  <a:lnTo>
                    <a:pt x="78" y="258"/>
                  </a:lnTo>
                  <a:lnTo>
                    <a:pt x="90" y="276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44" y="282"/>
                  </a:lnTo>
                  <a:lnTo>
                    <a:pt x="168" y="288"/>
                  </a:lnTo>
                  <a:lnTo>
                    <a:pt x="162" y="294"/>
                  </a:lnTo>
                  <a:lnTo>
                    <a:pt x="156" y="306"/>
                  </a:lnTo>
                  <a:lnTo>
                    <a:pt x="162" y="312"/>
                  </a:lnTo>
                  <a:lnTo>
                    <a:pt x="162" y="324"/>
                  </a:lnTo>
                  <a:lnTo>
                    <a:pt x="186" y="324"/>
                  </a:lnTo>
                  <a:lnTo>
                    <a:pt x="192" y="330"/>
                  </a:lnTo>
                  <a:lnTo>
                    <a:pt x="186" y="336"/>
                  </a:lnTo>
                  <a:lnTo>
                    <a:pt x="186" y="342"/>
                  </a:lnTo>
                  <a:lnTo>
                    <a:pt x="180" y="348"/>
                  </a:lnTo>
                  <a:lnTo>
                    <a:pt x="186" y="354"/>
                  </a:lnTo>
                  <a:lnTo>
                    <a:pt x="204" y="354"/>
                  </a:lnTo>
                  <a:lnTo>
                    <a:pt x="216" y="342"/>
                  </a:lnTo>
                  <a:lnTo>
                    <a:pt x="240" y="354"/>
                  </a:lnTo>
                  <a:lnTo>
                    <a:pt x="252" y="354"/>
                  </a:lnTo>
                  <a:lnTo>
                    <a:pt x="258" y="360"/>
                  </a:lnTo>
                  <a:lnTo>
                    <a:pt x="282" y="360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306" y="354"/>
                  </a:lnTo>
                  <a:lnTo>
                    <a:pt x="330" y="354"/>
                  </a:lnTo>
                  <a:lnTo>
                    <a:pt x="336" y="360"/>
                  </a:lnTo>
                  <a:lnTo>
                    <a:pt x="348" y="366"/>
                  </a:lnTo>
                  <a:lnTo>
                    <a:pt x="366" y="366"/>
                  </a:lnTo>
                  <a:lnTo>
                    <a:pt x="372" y="360"/>
                  </a:lnTo>
                  <a:lnTo>
                    <a:pt x="372" y="348"/>
                  </a:lnTo>
                  <a:lnTo>
                    <a:pt x="378" y="342"/>
                  </a:lnTo>
                  <a:lnTo>
                    <a:pt x="384" y="342"/>
                  </a:lnTo>
                  <a:lnTo>
                    <a:pt x="396" y="336"/>
                  </a:lnTo>
                  <a:lnTo>
                    <a:pt x="402" y="336"/>
                  </a:lnTo>
                  <a:lnTo>
                    <a:pt x="402" y="330"/>
                  </a:lnTo>
                  <a:lnTo>
                    <a:pt x="432" y="336"/>
                  </a:lnTo>
                  <a:lnTo>
                    <a:pt x="432" y="324"/>
                  </a:lnTo>
                  <a:lnTo>
                    <a:pt x="438" y="324"/>
                  </a:lnTo>
                  <a:lnTo>
                    <a:pt x="450" y="330"/>
                  </a:lnTo>
                  <a:lnTo>
                    <a:pt x="462" y="330"/>
                  </a:lnTo>
                  <a:lnTo>
                    <a:pt x="474" y="336"/>
                  </a:lnTo>
                  <a:lnTo>
                    <a:pt x="498" y="336"/>
                  </a:lnTo>
                  <a:lnTo>
                    <a:pt x="516" y="3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1" name="Qatar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905502" y="2307123"/>
              <a:ext cx="21972" cy="47525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2" name="Puerto Ric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179794" y="2515204"/>
              <a:ext cx="45235" cy="19267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3" name="Portugal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543294" y="1888395"/>
              <a:ext cx="74961" cy="134867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4" name="Po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51213" y="1560865"/>
              <a:ext cx="206788" cy="147710"/>
            </a:xfrm>
            <a:custGeom>
              <a:avLst/>
              <a:gdLst>
                <a:gd name="T0" fmla="*/ 2147483647 w 624"/>
                <a:gd name="T1" fmla="*/ 2147483647 h 450"/>
                <a:gd name="T2" fmla="*/ 2147483647 w 624"/>
                <a:gd name="T3" fmla="*/ 2147483647 h 450"/>
                <a:gd name="T4" fmla="*/ 2147483647 w 624"/>
                <a:gd name="T5" fmla="*/ 2147483647 h 450"/>
                <a:gd name="T6" fmla="*/ 2147483647 w 624"/>
                <a:gd name="T7" fmla="*/ 2147483647 h 450"/>
                <a:gd name="T8" fmla="*/ 2147483647 w 624"/>
                <a:gd name="T9" fmla="*/ 2147483647 h 450"/>
                <a:gd name="T10" fmla="*/ 2147483647 w 624"/>
                <a:gd name="T11" fmla="*/ 2147483647 h 450"/>
                <a:gd name="T12" fmla="*/ 2147483647 w 624"/>
                <a:gd name="T13" fmla="*/ 2147483647 h 450"/>
                <a:gd name="T14" fmla="*/ 2147483647 w 624"/>
                <a:gd name="T15" fmla="*/ 2147483647 h 450"/>
                <a:gd name="T16" fmla="*/ 2147483647 w 624"/>
                <a:gd name="T17" fmla="*/ 2147483647 h 450"/>
                <a:gd name="T18" fmla="*/ 2147483647 w 624"/>
                <a:gd name="T19" fmla="*/ 2147483647 h 450"/>
                <a:gd name="T20" fmla="*/ 2147483647 w 624"/>
                <a:gd name="T21" fmla="*/ 2147483647 h 450"/>
                <a:gd name="T22" fmla="*/ 2147483647 w 624"/>
                <a:gd name="T23" fmla="*/ 2147483647 h 450"/>
                <a:gd name="T24" fmla="*/ 2147483647 w 624"/>
                <a:gd name="T25" fmla="*/ 2147483647 h 450"/>
                <a:gd name="T26" fmla="*/ 2147483647 w 624"/>
                <a:gd name="T27" fmla="*/ 2147483647 h 450"/>
                <a:gd name="T28" fmla="*/ 2147483647 w 624"/>
                <a:gd name="T29" fmla="*/ 2147483647 h 450"/>
                <a:gd name="T30" fmla="*/ 2147483647 w 624"/>
                <a:gd name="T31" fmla="*/ 2147483647 h 450"/>
                <a:gd name="T32" fmla="*/ 2147483647 w 624"/>
                <a:gd name="T33" fmla="*/ 2147483647 h 450"/>
                <a:gd name="T34" fmla="*/ 2147483647 w 624"/>
                <a:gd name="T35" fmla="*/ 2147483647 h 450"/>
                <a:gd name="T36" fmla="*/ 2147483647 w 624"/>
                <a:gd name="T37" fmla="*/ 2147483647 h 450"/>
                <a:gd name="T38" fmla="*/ 2147483647 w 624"/>
                <a:gd name="T39" fmla="*/ 2147483647 h 450"/>
                <a:gd name="T40" fmla="*/ 2147483647 w 624"/>
                <a:gd name="T41" fmla="*/ 2147483647 h 450"/>
                <a:gd name="T42" fmla="*/ 2147483647 w 624"/>
                <a:gd name="T43" fmla="*/ 2147483647 h 450"/>
                <a:gd name="T44" fmla="*/ 2147483647 w 624"/>
                <a:gd name="T45" fmla="*/ 2147483647 h 450"/>
                <a:gd name="T46" fmla="*/ 2147483647 w 624"/>
                <a:gd name="T47" fmla="*/ 2147483647 h 450"/>
                <a:gd name="T48" fmla="*/ 2147483647 w 624"/>
                <a:gd name="T49" fmla="*/ 2147483647 h 450"/>
                <a:gd name="T50" fmla="*/ 2147483647 w 624"/>
                <a:gd name="T51" fmla="*/ 2147483647 h 450"/>
                <a:gd name="T52" fmla="*/ 2147483647 w 624"/>
                <a:gd name="T53" fmla="*/ 2147483647 h 450"/>
                <a:gd name="T54" fmla="*/ 2147483647 w 624"/>
                <a:gd name="T55" fmla="*/ 2147483647 h 450"/>
                <a:gd name="T56" fmla="*/ 2147483647 w 624"/>
                <a:gd name="T57" fmla="*/ 2147483647 h 450"/>
                <a:gd name="T58" fmla="*/ 0 w 624"/>
                <a:gd name="T59" fmla="*/ 2147483647 h 450"/>
                <a:gd name="T60" fmla="*/ 2147483647 w 624"/>
                <a:gd name="T61" fmla="*/ 2147483647 h 450"/>
                <a:gd name="T62" fmla="*/ 2147483647 w 624"/>
                <a:gd name="T63" fmla="*/ 2147483647 h 450"/>
                <a:gd name="T64" fmla="*/ 2147483647 w 624"/>
                <a:gd name="T65" fmla="*/ 2147483647 h 450"/>
                <a:gd name="T66" fmla="*/ 2147483647 w 624"/>
                <a:gd name="T67" fmla="*/ 2147483647 h 450"/>
                <a:gd name="T68" fmla="*/ 2147483647 w 624"/>
                <a:gd name="T69" fmla="*/ 2147483647 h 450"/>
                <a:gd name="T70" fmla="*/ 2147483647 w 624"/>
                <a:gd name="T71" fmla="*/ 2147483647 h 450"/>
                <a:gd name="T72" fmla="*/ 2147483647 w 624"/>
                <a:gd name="T73" fmla="*/ 2147483647 h 450"/>
                <a:gd name="T74" fmla="*/ 2147483647 w 624"/>
                <a:gd name="T75" fmla="*/ 2147483647 h 450"/>
                <a:gd name="T76" fmla="*/ 2147483647 w 624"/>
                <a:gd name="T77" fmla="*/ 2147483647 h 450"/>
                <a:gd name="T78" fmla="*/ 2147483647 w 624"/>
                <a:gd name="T79" fmla="*/ 2147483647 h 450"/>
                <a:gd name="T80" fmla="*/ 2147483647 w 624"/>
                <a:gd name="T81" fmla="*/ 2147483647 h 450"/>
                <a:gd name="T82" fmla="*/ 2147483647 w 624"/>
                <a:gd name="T83" fmla="*/ 2147483647 h 450"/>
                <a:gd name="T84" fmla="*/ 2147483647 w 624"/>
                <a:gd name="T85" fmla="*/ 2147483647 h 450"/>
                <a:gd name="T86" fmla="*/ 2147483647 w 624"/>
                <a:gd name="T87" fmla="*/ 2147483647 h 450"/>
                <a:gd name="T88" fmla="*/ 2147483647 w 624"/>
                <a:gd name="T89" fmla="*/ 2147483647 h 450"/>
                <a:gd name="T90" fmla="*/ 2147483647 w 624"/>
                <a:gd name="T91" fmla="*/ 2147483647 h 450"/>
                <a:gd name="T92" fmla="*/ 2147483647 w 624"/>
                <a:gd name="T93" fmla="*/ 2147483647 h 450"/>
                <a:gd name="T94" fmla="*/ 2147483647 w 624"/>
                <a:gd name="T95" fmla="*/ 2147483647 h 450"/>
                <a:gd name="T96" fmla="*/ 2147483647 w 624"/>
                <a:gd name="T97" fmla="*/ 2147483647 h 450"/>
                <a:gd name="T98" fmla="*/ 2147483647 w 624"/>
                <a:gd name="T99" fmla="*/ 2147483647 h 450"/>
                <a:gd name="T100" fmla="*/ 2147483647 w 624"/>
                <a:gd name="T101" fmla="*/ 2147483647 h 450"/>
                <a:gd name="T102" fmla="*/ 2147483647 w 624"/>
                <a:gd name="T103" fmla="*/ 2147483647 h 450"/>
                <a:gd name="T104" fmla="*/ 2147483647 w 624"/>
                <a:gd name="T105" fmla="*/ 2147483647 h 450"/>
                <a:gd name="T106" fmla="*/ 2147483647 w 624"/>
                <a:gd name="T107" fmla="*/ 2147483647 h 4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24"/>
                <a:gd name="T163" fmla="*/ 0 h 450"/>
                <a:gd name="T164" fmla="*/ 624 w 624"/>
                <a:gd name="T165" fmla="*/ 450 h 4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24" h="450">
                  <a:moveTo>
                    <a:pt x="426" y="426"/>
                  </a:moveTo>
                  <a:lnTo>
                    <a:pt x="432" y="426"/>
                  </a:lnTo>
                  <a:lnTo>
                    <a:pt x="444" y="420"/>
                  </a:lnTo>
                  <a:lnTo>
                    <a:pt x="450" y="414"/>
                  </a:lnTo>
                  <a:lnTo>
                    <a:pt x="474" y="414"/>
                  </a:lnTo>
                  <a:lnTo>
                    <a:pt x="498" y="438"/>
                  </a:lnTo>
                  <a:lnTo>
                    <a:pt x="528" y="438"/>
                  </a:lnTo>
                  <a:lnTo>
                    <a:pt x="528" y="450"/>
                  </a:lnTo>
                  <a:lnTo>
                    <a:pt x="552" y="450"/>
                  </a:lnTo>
                  <a:lnTo>
                    <a:pt x="540" y="438"/>
                  </a:lnTo>
                  <a:lnTo>
                    <a:pt x="540" y="396"/>
                  </a:lnTo>
                  <a:lnTo>
                    <a:pt x="594" y="348"/>
                  </a:lnTo>
                  <a:lnTo>
                    <a:pt x="606" y="348"/>
                  </a:lnTo>
                  <a:lnTo>
                    <a:pt x="612" y="342"/>
                  </a:lnTo>
                  <a:lnTo>
                    <a:pt x="618" y="342"/>
                  </a:lnTo>
                  <a:lnTo>
                    <a:pt x="624" y="336"/>
                  </a:lnTo>
                  <a:lnTo>
                    <a:pt x="618" y="330"/>
                  </a:lnTo>
                  <a:lnTo>
                    <a:pt x="618" y="324"/>
                  </a:lnTo>
                  <a:lnTo>
                    <a:pt x="612" y="318"/>
                  </a:lnTo>
                  <a:lnTo>
                    <a:pt x="618" y="306"/>
                  </a:lnTo>
                  <a:lnTo>
                    <a:pt x="612" y="300"/>
                  </a:lnTo>
                  <a:lnTo>
                    <a:pt x="600" y="294"/>
                  </a:lnTo>
                  <a:lnTo>
                    <a:pt x="600" y="288"/>
                  </a:lnTo>
                  <a:lnTo>
                    <a:pt x="582" y="270"/>
                  </a:lnTo>
                  <a:lnTo>
                    <a:pt x="576" y="252"/>
                  </a:lnTo>
                  <a:lnTo>
                    <a:pt x="582" y="252"/>
                  </a:lnTo>
                  <a:lnTo>
                    <a:pt x="576" y="240"/>
                  </a:lnTo>
                  <a:lnTo>
                    <a:pt x="576" y="210"/>
                  </a:lnTo>
                  <a:lnTo>
                    <a:pt x="564" y="198"/>
                  </a:lnTo>
                  <a:lnTo>
                    <a:pt x="558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64" y="186"/>
                  </a:lnTo>
                  <a:lnTo>
                    <a:pt x="564" y="168"/>
                  </a:lnTo>
                  <a:lnTo>
                    <a:pt x="588" y="162"/>
                  </a:lnTo>
                  <a:lnTo>
                    <a:pt x="588" y="150"/>
                  </a:lnTo>
                  <a:lnTo>
                    <a:pt x="594" y="144"/>
                  </a:lnTo>
                  <a:lnTo>
                    <a:pt x="594" y="138"/>
                  </a:lnTo>
                  <a:lnTo>
                    <a:pt x="588" y="132"/>
                  </a:lnTo>
                  <a:lnTo>
                    <a:pt x="576" y="108"/>
                  </a:lnTo>
                  <a:lnTo>
                    <a:pt x="570" y="102"/>
                  </a:lnTo>
                  <a:lnTo>
                    <a:pt x="570" y="90"/>
                  </a:lnTo>
                  <a:lnTo>
                    <a:pt x="564" y="84"/>
                  </a:lnTo>
                  <a:lnTo>
                    <a:pt x="558" y="72"/>
                  </a:lnTo>
                  <a:lnTo>
                    <a:pt x="558" y="48"/>
                  </a:lnTo>
                  <a:lnTo>
                    <a:pt x="546" y="42"/>
                  </a:lnTo>
                  <a:lnTo>
                    <a:pt x="540" y="42"/>
                  </a:lnTo>
                  <a:lnTo>
                    <a:pt x="522" y="36"/>
                  </a:lnTo>
                  <a:lnTo>
                    <a:pt x="498" y="36"/>
                  </a:lnTo>
                  <a:lnTo>
                    <a:pt x="498" y="42"/>
                  </a:lnTo>
                  <a:lnTo>
                    <a:pt x="408" y="42"/>
                  </a:lnTo>
                  <a:lnTo>
                    <a:pt x="402" y="36"/>
                  </a:lnTo>
                  <a:lnTo>
                    <a:pt x="390" y="36"/>
                  </a:lnTo>
                  <a:lnTo>
                    <a:pt x="384" y="30"/>
                  </a:lnTo>
                  <a:lnTo>
                    <a:pt x="360" y="30"/>
                  </a:lnTo>
                  <a:lnTo>
                    <a:pt x="354" y="36"/>
                  </a:lnTo>
                  <a:lnTo>
                    <a:pt x="348" y="36"/>
                  </a:lnTo>
                  <a:lnTo>
                    <a:pt x="342" y="30"/>
                  </a:lnTo>
                  <a:lnTo>
                    <a:pt x="312" y="30"/>
                  </a:lnTo>
                  <a:lnTo>
                    <a:pt x="300" y="36"/>
                  </a:lnTo>
                  <a:lnTo>
                    <a:pt x="282" y="36"/>
                  </a:lnTo>
                  <a:lnTo>
                    <a:pt x="276" y="30"/>
                  </a:lnTo>
                  <a:lnTo>
                    <a:pt x="270" y="18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44" y="24"/>
                  </a:lnTo>
                  <a:lnTo>
                    <a:pt x="138" y="24"/>
                  </a:lnTo>
                  <a:lnTo>
                    <a:pt x="120" y="42"/>
                  </a:lnTo>
                  <a:lnTo>
                    <a:pt x="60" y="48"/>
                  </a:lnTo>
                  <a:lnTo>
                    <a:pt x="54" y="48"/>
                  </a:lnTo>
                  <a:lnTo>
                    <a:pt x="48" y="54"/>
                  </a:lnTo>
                  <a:lnTo>
                    <a:pt x="24" y="66"/>
                  </a:lnTo>
                  <a:lnTo>
                    <a:pt x="18" y="6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96"/>
                  </a:lnTo>
                  <a:lnTo>
                    <a:pt x="6" y="90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8" y="114"/>
                  </a:lnTo>
                  <a:lnTo>
                    <a:pt x="18" y="132"/>
                  </a:lnTo>
                  <a:lnTo>
                    <a:pt x="6" y="144"/>
                  </a:lnTo>
                  <a:lnTo>
                    <a:pt x="0" y="144"/>
                  </a:lnTo>
                  <a:lnTo>
                    <a:pt x="0" y="156"/>
                  </a:lnTo>
                  <a:lnTo>
                    <a:pt x="6" y="162"/>
                  </a:lnTo>
                  <a:lnTo>
                    <a:pt x="12" y="162"/>
                  </a:lnTo>
                  <a:lnTo>
                    <a:pt x="18" y="168"/>
                  </a:lnTo>
                  <a:lnTo>
                    <a:pt x="30" y="168"/>
                  </a:lnTo>
                  <a:lnTo>
                    <a:pt x="30" y="186"/>
                  </a:lnTo>
                  <a:lnTo>
                    <a:pt x="24" y="186"/>
                  </a:lnTo>
                  <a:lnTo>
                    <a:pt x="24" y="198"/>
                  </a:lnTo>
                  <a:lnTo>
                    <a:pt x="36" y="198"/>
                  </a:lnTo>
                  <a:lnTo>
                    <a:pt x="36" y="204"/>
                  </a:lnTo>
                  <a:lnTo>
                    <a:pt x="30" y="210"/>
                  </a:lnTo>
                  <a:lnTo>
                    <a:pt x="36" y="210"/>
                  </a:lnTo>
                  <a:lnTo>
                    <a:pt x="42" y="216"/>
                  </a:lnTo>
                  <a:lnTo>
                    <a:pt x="36" y="222"/>
                  </a:lnTo>
                  <a:lnTo>
                    <a:pt x="24" y="228"/>
                  </a:lnTo>
                  <a:lnTo>
                    <a:pt x="24" y="234"/>
                  </a:lnTo>
                  <a:lnTo>
                    <a:pt x="30" y="240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42" y="264"/>
                  </a:lnTo>
                  <a:lnTo>
                    <a:pt x="48" y="258"/>
                  </a:lnTo>
                  <a:lnTo>
                    <a:pt x="54" y="25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60" y="276"/>
                  </a:lnTo>
                  <a:lnTo>
                    <a:pt x="60" y="282"/>
                  </a:lnTo>
                  <a:lnTo>
                    <a:pt x="54" y="282"/>
                  </a:lnTo>
                  <a:lnTo>
                    <a:pt x="54" y="294"/>
                  </a:lnTo>
                  <a:lnTo>
                    <a:pt x="72" y="294"/>
                  </a:lnTo>
                  <a:lnTo>
                    <a:pt x="78" y="312"/>
                  </a:lnTo>
                  <a:lnTo>
                    <a:pt x="96" y="312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24"/>
                  </a:lnTo>
                  <a:lnTo>
                    <a:pt x="138" y="324"/>
                  </a:lnTo>
                  <a:lnTo>
                    <a:pt x="144" y="330"/>
                  </a:lnTo>
                  <a:lnTo>
                    <a:pt x="132" y="336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0" y="354"/>
                  </a:lnTo>
                  <a:lnTo>
                    <a:pt x="156" y="360"/>
                  </a:lnTo>
                  <a:lnTo>
                    <a:pt x="174" y="360"/>
                  </a:lnTo>
                  <a:lnTo>
                    <a:pt x="174" y="354"/>
                  </a:lnTo>
                  <a:lnTo>
                    <a:pt x="180" y="354"/>
                  </a:lnTo>
                  <a:lnTo>
                    <a:pt x="192" y="348"/>
                  </a:lnTo>
                  <a:lnTo>
                    <a:pt x="210" y="348"/>
                  </a:lnTo>
                  <a:lnTo>
                    <a:pt x="204" y="354"/>
                  </a:lnTo>
                  <a:lnTo>
                    <a:pt x="222" y="354"/>
                  </a:lnTo>
                  <a:lnTo>
                    <a:pt x="228" y="360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46" y="366"/>
                  </a:lnTo>
                  <a:lnTo>
                    <a:pt x="252" y="372"/>
                  </a:lnTo>
                  <a:lnTo>
                    <a:pt x="252" y="378"/>
                  </a:lnTo>
                  <a:lnTo>
                    <a:pt x="270" y="378"/>
                  </a:lnTo>
                  <a:lnTo>
                    <a:pt x="282" y="384"/>
                  </a:lnTo>
                  <a:lnTo>
                    <a:pt x="282" y="390"/>
                  </a:lnTo>
                  <a:lnTo>
                    <a:pt x="288" y="402"/>
                  </a:lnTo>
                  <a:lnTo>
                    <a:pt x="306" y="420"/>
                  </a:lnTo>
                  <a:lnTo>
                    <a:pt x="318" y="420"/>
                  </a:lnTo>
                  <a:lnTo>
                    <a:pt x="330" y="408"/>
                  </a:lnTo>
                  <a:lnTo>
                    <a:pt x="342" y="408"/>
                  </a:lnTo>
                  <a:lnTo>
                    <a:pt x="354" y="420"/>
                  </a:lnTo>
                  <a:lnTo>
                    <a:pt x="360" y="420"/>
                  </a:lnTo>
                  <a:lnTo>
                    <a:pt x="360" y="426"/>
                  </a:lnTo>
                  <a:lnTo>
                    <a:pt x="366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84" y="420"/>
                  </a:lnTo>
                  <a:lnTo>
                    <a:pt x="414" y="420"/>
                  </a:lnTo>
                  <a:lnTo>
                    <a:pt x="420" y="426"/>
                  </a:lnTo>
                  <a:lnTo>
                    <a:pt x="426" y="42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5" name="Philippines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482250" y="2506209"/>
              <a:ext cx="236512" cy="394323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6" name="Peru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820503" y="3000719"/>
              <a:ext cx="311473" cy="489371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7" name="Papua New Guine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7035404" y="3050811"/>
              <a:ext cx="359290" cy="238907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8" name="Panam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786898" y="2747686"/>
              <a:ext cx="134412" cy="64222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59" name="Paraguay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296110" y="3511924"/>
              <a:ext cx="197740" cy="222208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0" name="Paki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120044" y="2021974"/>
              <a:ext cx="347661" cy="346798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1" name="Parcel Islands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321991" y="2544741"/>
              <a:ext cx="31018" cy="20551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2" name="Om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941689" y="2339233"/>
              <a:ext cx="178354" cy="220923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3" name="Norway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876738" y="989289"/>
              <a:ext cx="449762" cy="491941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4" name="Nige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797900" y="2634652"/>
              <a:ext cx="276576" cy="253035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5" name="Niger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739740" y="2380334"/>
              <a:ext cx="367048" cy="309550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6" name="Nicaragu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687383" y="2608962"/>
              <a:ext cx="107272" cy="109178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7" name="Newfound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530040" y="1645632"/>
              <a:ext cx="140873" cy="125875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8" name="New Zealand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7242194" y="3910104"/>
              <a:ext cx="420034" cy="322395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9" name="Netherland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825041" y="1595545"/>
              <a:ext cx="89177" cy="69360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0" name="Nepal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556881" y="2195375"/>
              <a:ext cx="193863" cy="107893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1" name="Nami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05981" y="3450270"/>
              <a:ext cx="315351" cy="319826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2" name="Myanmar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861893" y="2246752"/>
              <a:ext cx="210664" cy="491941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3" name="Morocc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439902" y="2052802"/>
              <a:ext cx="280455" cy="217070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4" name="Montenegr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46853" y="1848574"/>
              <a:ext cx="37481" cy="44955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5" name="Moldov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313577" y="1722702"/>
              <a:ext cx="71083" cy="78352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6" name="Mozambiqu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36354" y="3279441"/>
              <a:ext cx="252022" cy="439277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7" name="Mongol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568512" y="1627651"/>
              <a:ext cx="694027" cy="273586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8" name="Mexic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120011" y="2137576"/>
              <a:ext cx="615192" cy="479096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79" name="Maurita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45553" y="2281432"/>
              <a:ext cx="283040" cy="330102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0" name="Malt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58968" y="2043811"/>
              <a:ext cx="10339" cy="8992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1" name="Malaysia Part 2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318113" y="2806767"/>
              <a:ext cx="227466" cy="173400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2" name="Malays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081602" y="2823465"/>
              <a:ext cx="100809" cy="143813"/>
            </a:xfrm>
            <a:custGeom>
              <a:avLst/>
              <a:gdLst/>
              <a:ahLst/>
              <a:cxnLst/>
              <a:rect l="l" t="t" r="r" b="b"/>
              <a:pathLst>
                <a:path w="100809" h="144840">
                  <a:moveTo>
                    <a:pt x="3954" y="0"/>
                  </a:moveTo>
                  <a:lnTo>
                    <a:pt x="7907" y="0"/>
                  </a:lnTo>
                  <a:lnTo>
                    <a:pt x="9883" y="3970"/>
                  </a:lnTo>
                  <a:lnTo>
                    <a:pt x="9883" y="5954"/>
                  </a:lnTo>
                  <a:lnTo>
                    <a:pt x="15813" y="5954"/>
                  </a:lnTo>
                  <a:lnTo>
                    <a:pt x="19767" y="7939"/>
                  </a:lnTo>
                  <a:lnTo>
                    <a:pt x="21743" y="9924"/>
                  </a:lnTo>
                  <a:lnTo>
                    <a:pt x="21743" y="13893"/>
                  </a:lnTo>
                  <a:lnTo>
                    <a:pt x="25697" y="13893"/>
                  </a:lnTo>
                  <a:lnTo>
                    <a:pt x="25697" y="17863"/>
                  </a:lnTo>
                  <a:lnTo>
                    <a:pt x="21743" y="21832"/>
                  </a:lnTo>
                  <a:lnTo>
                    <a:pt x="21743" y="23817"/>
                  </a:lnTo>
                  <a:lnTo>
                    <a:pt x="23720" y="25802"/>
                  </a:lnTo>
                  <a:lnTo>
                    <a:pt x="29650" y="25802"/>
                  </a:lnTo>
                  <a:lnTo>
                    <a:pt x="29650" y="23817"/>
                  </a:lnTo>
                  <a:lnTo>
                    <a:pt x="33603" y="23817"/>
                  </a:lnTo>
                  <a:lnTo>
                    <a:pt x="35580" y="21832"/>
                  </a:lnTo>
                  <a:lnTo>
                    <a:pt x="37557" y="21832"/>
                  </a:lnTo>
                  <a:lnTo>
                    <a:pt x="43486" y="27786"/>
                  </a:lnTo>
                  <a:lnTo>
                    <a:pt x="45463" y="25802"/>
                  </a:lnTo>
                  <a:lnTo>
                    <a:pt x="45463" y="23817"/>
                  </a:lnTo>
                  <a:lnTo>
                    <a:pt x="47440" y="19848"/>
                  </a:lnTo>
                  <a:lnTo>
                    <a:pt x="49416" y="17863"/>
                  </a:lnTo>
                  <a:lnTo>
                    <a:pt x="51393" y="13893"/>
                  </a:lnTo>
                  <a:lnTo>
                    <a:pt x="59300" y="21832"/>
                  </a:lnTo>
                  <a:lnTo>
                    <a:pt x="63253" y="23817"/>
                  </a:lnTo>
                  <a:lnTo>
                    <a:pt x="67206" y="27786"/>
                  </a:lnTo>
                  <a:lnTo>
                    <a:pt x="73136" y="29771"/>
                  </a:lnTo>
                  <a:lnTo>
                    <a:pt x="81043" y="37710"/>
                  </a:lnTo>
                  <a:lnTo>
                    <a:pt x="83019" y="41680"/>
                  </a:lnTo>
                  <a:lnTo>
                    <a:pt x="83019" y="83359"/>
                  </a:lnTo>
                  <a:lnTo>
                    <a:pt x="81043" y="85344"/>
                  </a:lnTo>
                  <a:lnTo>
                    <a:pt x="81043" y="89313"/>
                  </a:lnTo>
                  <a:lnTo>
                    <a:pt x="83019" y="91298"/>
                  </a:lnTo>
                  <a:lnTo>
                    <a:pt x="84996" y="95268"/>
                  </a:lnTo>
                  <a:lnTo>
                    <a:pt x="84996" y="103207"/>
                  </a:lnTo>
                  <a:lnTo>
                    <a:pt x="86973" y="105191"/>
                  </a:lnTo>
                  <a:lnTo>
                    <a:pt x="88949" y="109161"/>
                  </a:lnTo>
                  <a:lnTo>
                    <a:pt x="96856" y="117100"/>
                  </a:lnTo>
                  <a:lnTo>
                    <a:pt x="100809" y="125039"/>
                  </a:lnTo>
                  <a:lnTo>
                    <a:pt x="100809" y="131021"/>
                  </a:lnTo>
                  <a:cubicBezTo>
                    <a:pt x="92065" y="131032"/>
                    <a:pt x="84702" y="136507"/>
                    <a:pt x="82989" y="144840"/>
                  </a:cubicBezTo>
                  <a:lnTo>
                    <a:pt x="75113" y="132978"/>
                  </a:lnTo>
                  <a:lnTo>
                    <a:pt x="73136" y="132978"/>
                  </a:lnTo>
                  <a:lnTo>
                    <a:pt x="71160" y="130993"/>
                  </a:lnTo>
                  <a:lnTo>
                    <a:pt x="67206" y="130993"/>
                  </a:lnTo>
                  <a:lnTo>
                    <a:pt x="65230" y="129008"/>
                  </a:lnTo>
                  <a:lnTo>
                    <a:pt x="61276" y="127023"/>
                  </a:lnTo>
                  <a:lnTo>
                    <a:pt x="59300" y="127023"/>
                  </a:lnTo>
                  <a:lnTo>
                    <a:pt x="57323" y="125039"/>
                  </a:lnTo>
                  <a:lnTo>
                    <a:pt x="57323" y="123054"/>
                  </a:lnTo>
                  <a:lnTo>
                    <a:pt x="55346" y="121069"/>
                  </a:lnTo>
                  <a:lnTo>
                    <a:pt x="55346" y="117100"/>
                  </a:lnTo>
                  <a:lnTo>
                    <a:pt x="53370" y="117100"/>
                  </a:lnTo>
                  <a:lnTo>
                    <a:pt x="47440" y="111146"/>
                  </a:lnTo>
                  <a:lnTo>
                    <a:pt x="43486" y="109161"/>
                  </a:lnTo>
                  <a:lnTo>
                    <a:pt x="37557" y="105191"/>
                  </a:lnTo>
                  <a:lnTo>
                    <a:pt x="33603" y="103207"/>
                  </a:lnTo>
                  <a:lnTo>
                    <a:pt x="31627" y="101222"/>
                  </a:lnTo>
                  <a:lnTo>
                    <a:pt x="27673" y="93283"/>
                  </a:lnTo>
                  <a:lnTo>
                    <a:pt x="27673" y="83359"/>
                  </a:lnTo>
                  <a:lnTo>
                    <a:pt x="29650" y="79390"/>
                  </a:lnTo>
                  <a:lnTo>
                    <a:pt x="29650" y="75420"/>
                  </a:lnTo>
                  <a:lnTo>
                    <a:pt x="27673" y="77405"/>
                  </a:lnTo>
                  <a:lnTo>
                    <a:pt x="21743" y="77405"/>
                  </a:lnTo>
                  <a:lnTo>
                    <a:pt x="19767" y="75420"/>
                  </a:lnTo>
                  <a:lnTo>
                    <a:pt x="17790" y="71451"/>
                  </a:lnTo>
                  <a:lnTo>
                    <a:pt x="15813" y="65497"/>
                  </a:lnTo>
                  <a:lnTo>
                    <a:pt x="15813" y="59542"/>
                  </a:lnTo>
                  <a:lnTo>
                    <a:pt x="17790" y="55573"/>
                  </a:lnTo>
                  <a:lnTo>
                    <a:pt x="17790" y="45649"/>
                  </a:lnTo>
                  <a:lnTo>
                    <a:pt x="13837" y="43664"/>
                  </a:lnTo>
                  <a:lnTo>
                    <a:pt x="7907" y="43664"/>
                  </a:lnTo>
                  <a:lnTo>
                    <a:pt x="5930" y="45649"/>
                  </a:lnTo>
                  <a:lnTo>
                    <a:pt x="1977" y="45649"/>
                  </a:lnTo>
                  <a:lnTo>
                    <a:pt x="0" y="13893"/>
                  </a:lnTo>
                  <a:lnTo>
                    <a:pt x="1977" y="11909"/>
                  </a:lnTo>
                  <a:lnTo>
                    <a:pt x="3954" y="7939"/>
                  </a:lnTo>
                  <a:lnTo>
                    <a:pt x="1977" y="5954"/>
                  </a:lnTo>
                  <a:lnTo>
                    <a:pt x="1977" y="198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3" name="Malaw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97099" y="3251183"/>
              <a:ext cx="77545" cy="205510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4" name="Mal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448948" y="2339230"/>
              <a:ext cx="383848" cy="394323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5" name="Madagascar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723271" y="3326966"/>
              <a:ext cx="196448" cy="358360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6" name="Macedo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93380" y="1879401"/>
              <a:ext cx="54282" cy="42387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7" name="Luxembourg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879322" y="1680315"/>
              <a:ext cx="16802" cy="14129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8" name="Lithua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84333" y="1519760"/>
              <a:ext cx="112440" cy="64222"/>
            </a:xfrm>
            <a:custGeom>
              <a:avLst/>
              <a:gdLst>
                <a:gd name="T0" fmla="*/ 2147483647 w 342"/>
                <a:gd name="T1" fmla="*/ 2147483647 h 198"/>
                <a:gd name="T2" fmla="*/ 2147483647 w 342"/>
                <a:gd name="T3" fmla="*/ 2147483647 h 198"/>
                <a:gd name="T4" fmla="*/ 2147483647 w 342"/>
                <a:gd name="T5" fmla="*/ 2147483647 h 198"/>
                <a:gd name="T6" fmla="*/ 2147483647 w 342"/>
                <a:gd name="T7" fmla="*/ 2147483647 h 198"/>
                <a:gd name="T8" fmla="*/ 2147483647 w 342"/>
                <a:gd name="T9" fmla="*/ 2147483647 h 198"/>
                <a:gd name="T10" fmla="*/ 2147483647 w 342"/>
                <a:gd name="T11" fmla="*/ 2147483647 h 198"/>
                <a:gd name="T12" fmla="*/ 2147483647 w 342"/>
                <a:gd name="T13" fmla="*/ 2147483647 h 198"/>
                <a:gd name="T14" fmla="*/ 2147483647 w 342"/>
                <a:gd name="T15" fmla="*/ 2147483647 h 198"/>
                <a:gd name="T16" fmla="*/ 2147483647 w 342"/>
                <a:gd name="T17" fmla="*/ 2147483647 h 198"/>
                <a:gd name="T18" fmla="*/ 2147483647 w 342"/>
                <a:gd name="T19" fmla="*/ 2147483647 h 198"/>
                <a:gd name="T20" fmla="*/ 2147483647 w 342"/>
                <a:gd name="T21" fmla="*/ 2147483647 h 198"/>
                <a:gd name="T22" fmla="*/ 2147483647 w 342"/>
                <a:gd name="T23" fmla="*/ 2147483647 h 198"/>
                <a:gd name="T24" fmla="*/ 2147483647 w 342"/>
                <a:gd name="T25" fmla="*/ 0 h 198"/>
                <a:gd name="T26" fmla="*/ 2147483647 w 342"/>
                <a:gd name="T27" fmla="*/ 2147483647 h 198"/>
                <a:gd name="T28" fmla="*/ 0 w 342"/>
                <a:gd name="T29" fmla="*/ 2147483647 h 198"/>
                <a:gd name="T30" fmla="*/ 2147483647 w 342"/>
                <a:gd name="T31" fmla="*/ 2147483647 h 198"/>
                <a:gd name="T32" fmla="*/ 2147483647 w 342"/>
                <a:gd name="T33" fmla="*/ 2147483647 h 198"/>
                <a:gd name="T34" fmla="*/ 2147483647 w 342"/>
                <a:gd name="T35" fmla="*/ 2147483647 h 198"/>
                <a:gd name="T36" fmla="*/ 2147483647 w 342"/>
                <a:gd name="T37" fmla="*/ 2147483647 h 198"/>
                <a:gd name="T38" fmla="*/ 2147483647 w 342"/>
                <a:gd name="T39" fmla="*/ 2147483647 h 198"/>
                <a:gd name="T40" fmla="*/ 2147483647 w 342"/>
                <a:gd name="T41" fmla="*/ 2147483647 h 198"/>
                <a:gd name="T42" fmla="*/ 2147483647 w 342"/>
                <a:gd name="T43" fmla="*/ 2147483647 h 198"/>
                <a:gd name="T44" fmla="*/ 2147483647 w 342"/>
                <a:gd name="T45" fmla="*/ 2147483647 h 198"/>
                <a:gd name="T46" fmla="*/ 2147483647 w 342"/>
                <a:gd name="T47" fmla="*/ 2147483647 h 198"/>
                <a:gd name="T48" fmla="*/ 2147483647 w 342"/>
                <a:gd name="T49" fmla="*/ 2147483647 h 198"/>
                <a:gd name="T50" fmla="*/ 2147483647 w 342"/>
                <a:gd name="T51" fmla="*/ 2147483647 h 198"/>
                <a:gd name="T52" fmla="*/ 2147483647 w 342"/>
                <a:gd name="T53" fmla="*/ 2147483647 h 198"/>
                <a:gd name="T54" fmla="*/ 2147483647 w 342"/>
                <a:gd name="T55" fmla="*/ 2147483647 h 198"/>
                <a:gd name="T56" fmla="*/ 2147483647 w 342"/>
                <a:gd name="T57" fmla="*/ 2147483647 h 198"/>
                <a:gd name="T58" fmla="*/ 2147483647 w 342"/>
                <a:gd name="T59" fmla="*/ 2147483647 h 198"/>
                <a:gd name="T60" fmla="*/ 2147483647 w 342"/>
                <a:gd name="T61" fmla="*/ 2147483647 h 198"/>
                <a:gd name="T62" fmla="*/ 2147483647 w 342"/>
                <a:gd name="T63" fmla="*/ 2147483647 h 198"/>
                <a:gd name="T64" fmla="*/ 2147483647 w 342"/>
                <a:gd name="T65" fmla="*/ 2147483647 h 198"/>
                <a:gd name="T66" fmla="*/ 2147483647 w 342"/>
                <a:gd name="T67" fmla="*/ 2147483647 h 198"/>
                <a:gd name="T68" fmla="*/ 2147483647 w 342"/>
                <a:gd name="T69" fmla="*/ 2147483647 h 198"/>
                <a:gd name="T70" fmla="*/ 2147483647 w 342"/>
                <a:gd name="T71" fmla="*/ 2147483647 h 198"/>
                <a:gd name="T72" fmla="*/ 2147483647 w 342"/>
                <a:gd name="T73" fmla="*/ 2147483647 h 198"/>
                <a:gd name="T74" fmla="*/ 2147483647 w 342"/>
                <a:gd name="T75" fmla="*/ 2147483647 h 198"/>
                <a:gd name="T76" fmla="*/ 2147483647 w 342"/>
                <a:gd name="T77" fmla="*/ 2147483647 h 198"/>
                <a:gd name="T78" fmla="*/ 2147483647 w 342"/>
                <a:gd name="T79" fmla="*/ 2147483647 h 198"/>
                <a:gd name="T80" fmla="*/ 2147483647 w 342"/>
                <a:gd name="T81" fmla="*/ 2147483647 h 198"/>
                <a:gd name="T82" fmla="*/ 2147483647 w 342"/>
                <a:gd name="T83" fmla="*/ 2147483647 h 198"/>
                <a:gd name="T84" fmla="*/ 2147483647 w 342"/>
                <a:gd name="T85" fmla="*/ 2147483647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42"/>
                <a:gd name="T130" fmla="*/ 0 h 198"/>
                <a:gd name="T131" fmla="*/ 342 w 342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42" h="198">
                  <a:moveTo>
                    <a:pt x="330" y="60"/>
                  </a:moveTo>
                  <a:lnTo>
                    <a:pt x="312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76" y="30"/>
                  </a:lnTo>
                  <a:lnTo>
                    <a:pt x="264" y="24"/>
                  </a:lnTo>
                  <a:lnTo>
                    <a:pt x="234" y="24"/>
                  </a:lnTo>
                  <a:lnTo>
                    <a:pt x="228" y="12"/>
                  </a:lnTo>
                  <a:lnTo>
                    <a:pt x="222" y="6"/>
                  </a:lnTo>
                  <a:lnTo>
                    <a:pt x="210" y="6"/>
                  </a:lnTo>
                  <a:lnTo>
                    <a:pt x="198" y="18"/>
                  </a:lnTo>
                  <a:lnTo>
                    <a:pt x="180" y="18"/>
                  </a:lnTo>
                  <a:lnTo>
                    <a:pt x="174" y="12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2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18" y="12"/>
                  </a:lnTo>
                  <a:lnTo>
                    <a:pt x="6" y="18"/>
                  </a:lnTo>
                  <a:lnTo>
                    <a:pt x="0" y="18"/>
                  </a:lnTo>
                  <a:lnTo>
                    <a:pt x="0" y="60"/>
                  </a:lnTo>
                  <a:lnTo>
                    <a:pt x="12" y="84"/>
                  </a:lnTo>
                  <a:lnTo>
                    <a:pt x="18" y="90"/>
                  </a:lnTo>
                  <a:lnTo>
                    <a:pt x="18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08"/>
                  </a:lnTo>
                  <a:lnTo>
                    <a:pt x="72" y="108"/>
                  </a:lnTo>
                  <a:lnTo>
                    <a:pt x="84" y="102"/>
                  </a:lnTo>
                  <a:lnTo>
                    <a:pt x="102" y="102"/>
                  </a:lnTo>
                  <a:lnTo>
                    <a:pt x="108" y="114"/>
                  </a:lnTo>
                  <a:lnTo>
                    <a:pt x="108" y="132"/>
                  </a:lnTo>
                  <a:lnTo>
                    <a:pt x="96" y="144"/>
                  </a:lnTo>
                  <a:lnTo>
                    <a:pt x="102" y="162"/>
                  </a:lnTo>
                  <a:lnTo>
                    <a:pt x="120" y="162"/>
                  </a:lnTo>
                  <a:lnTo>
                    <a:pt x="138" y="168"/>
                  </a:lnTo>
                  <a:lnTo>
                    <a:pt x="144" y="168"/>
                  </a:lnTo>
                  <a:lnTo>
                    <a:pt x="156" y="17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80" y="192"/>
                  </a:lnTo>
                  <a:lnTo>
                    <a:pt x="192" y="186"/>
                  </a:lnTo>
                  <a:lnTo>
                    <a:pt x="198" y="186"/>
                  </a:lnTo>
                  <a:lnTo>
                    <a:pt x="204" y="192"/>
                  </a:lnTo>
                  <a:lnTo>
                    <a:pt x="204" y="198"/>
                  </a:lnTo>
                  <a:lnTo>
                    <a:pt x="234" y="198"/>
                  </a:lnTo>
                  <a:lnTo>
                    <a:pt x="234" y="180"/>
                  </a:lnTo>
                  <a:lnTo>
                    <a:pt x="246" y="192"/>
                  </a:lnTo>
                  <a:lnTo>
                    <a:pt x="252" y="180"/>
                  </a:lnTo>
                  <a:lnTo>
                    <a:pt x="258" y="174"/>
                  </a:lnTo>
                  <a:lnTo>
                    <a:pt x="270" y="168"/>
                  </a:lnTo>
                  <a:lnTo>
                    <a:pt x="288" y="168"/>
                  </a:lnTo>
                  <a:lnTo>
                    <a:pt x="288" y="174"/>
                  </a:lnTo>
                  <a:lnTo>
                    <a:pt x="282" y="180"/>
                  </a:lnTo>
                  <a:lnTo>
                    <a:pt x="294" y="180"/>
                  </a:lnTo>
                  <a:lnTo>
                    <a:pt x="294" y="174"/>
                  </a:lnTo>
                  <a:lnTo>
                    <a:pt x="288" y="168"/>
                  </a:lnTo>
                  <a:lnTo>
                    <a:pt x="288" y="156"/>
                  </a:lnTo>
                  <a:lnTo>
                    <a:pt x="282" y="150"/>
                  </a:lnTo>
                  <a:lnTo>
                    <a:pt x="282" y="144"/>
                  </a:lnTo>
                  <a:lnTo>
                    <a:pt x="294" y="144"/>
                  </a:lnTo>
                  <a:lnTo>
                    <a:pt x="294" y="138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14"/>
                  </a:lnTo>
                  <a:lnTo>
                    <a:pt x="312" y="114"/>
                  </a:lnTo>
                  <a:lnTo>
                    <a:pt x="306" y="96"/>
                  </a:lnTo>
                  <a:lnTo>
                    <a:pt x="312" y="96"/>
                  </a:lnTo>
                  <a:lnTo>
                    <a:pt x="318" y="102"/>
                  </a:lnTo>
                  <a:lnTo>
                    <a:pt x="336" y="102"/>
                  </a:lnTo>
                  <a:lnTo>
                    <a:pt x="342" y="96"/>
                  </a:lnTo>
                  <a:lnTo>
                    <a:pt x="324" y="78"/>
                  </a:lnTo>
                  <a:lnTo>
                    <a:pt x="324" y="72"/>
                  </a:lnTo>
                  <a:lnTo>
                    <a:pt x="330" y="66"/>
                  </a:lnTo>
                  <a:lnTo>
                    <a:pt x="330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89" name="Liby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51698" y="2122161"/>
              <a:ext cx="363170" cy="364779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0" name="Liechtenstei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54283" y="1752243"/>
              <a:ext cx="5170" cy="7707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1" name="Libe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456702" y="2774656"/>
              <a:ext cx="102102" cy="113030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2" name="Lebano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22947" y="2084913"/>
              <a:ext cx="36187" cy="51378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3" name="Lesoth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352347" y="3759823"/>
              <a:ext cx="55575" cy="53947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4" name="Latv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81749" y="1479941"/>
              <a:ext cx="140873" cy="59085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5" name="Lao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047998" y="2406022"/>
              <a:ext cx="199032" cy="228630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6" name="Kyrgyz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254454" y="1860139"/>
              <a:ext cx="222296" cy="102755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7" name="Kuwait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796938" y="2206934"/>
              <a:ext cx="45235" cy="39818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8" name="Kosovo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182891" y="1849609"/>
              <a:ext cx="42596" cy="42647"/>
            </a:xfrm>
            <a:custGeom>
              <a:avLst/>
              <a:gdLst/>
              <a:ahLst/>
              <a:cxnLst>
                <a:cxn ang="0">
                  <a:pos x="6" y="75"/>
                </a:cxn>
                <a:cxn ang="0">
                  <a:pos x="0" y="72"/>
                </a:cxn>
                <a:cxn ang="0">
                  <a:pos x="227" y="122"/>
                </a:cxn>
                <a:cxn ang="0">
                  <a:pos x="218" y="127"/>
                </a:cxn>
                <a:cxn ang="0">
                  <a:pos x="214" y="120"/>
                </a:cxn>
                <a:cxn ang="0">
                  <a:pos x="206" y="113"/>
                </a:cxn>
                <a:cxn ang="0">
                  <a:pos x="197" y="111"/>
                </a:cxn>
                <a:cxn ang="0">
                  <a:pos x="190" y="110"/>
                </a:cxn>
                <a:cxn ang="0">
                  <a:pos x="185" y="110"/>
                </a:cxn>
                <a:cxn ang="0">
                  <a:pos x="185" y="101"/>
                </a:cxn>
                <a:cxn ang="0">
                  <a:pos x="189" y="95"/>
                </a:cxn>
                <a:cxn ang="0">
                  <a:pos x="187" y="84"/>
                </a:cxn>
                <a:cxn ang="0">
                  <a:pos x="177" y="78"/>
                </a:cxn>
                <a:cxn ang="0">
                  <a:pos x="169" y="76"/>
                </a:cxn>
                <a:cxn ang="0">
                  <a:pos x="170" y="61"/>
                </a:cxn>
                <a:cxn ang="0">
                  <a:pos x="165" y="56"/>
                </a:cxn>
                <a:cxn ang="0">
                  <a:pos x="161" y="61"/>
                </a:cxn>
                <a:cxn ang="0">
                  <a:pos x="157" y="53"/>
                </a:cxn>
                <a:cxn ang="0">
                  <a:pos x="158" y="35"/>
                </a:cxn>
                <a:cxn ang="0">
                  <a:pos x="154" y="32"/>
                </a:cxn>
                <a:cxn ang="0">
                  <a:pos x="147" y="32"/>
                </a:cxn>
                <a:cxn ang="0">
                  <a:pos x="137" y="32"/>
                </a:cxn>
                <a:cxn ang="0">
                  <a:pos x="126" y="27"/>
                </a:cxn>
                <a:cxn ang="0">
                  <a:pos x="131" y="20"/>
                </a:cxn>
                <a:cxn ang="0">
                  <a:pos x="130" y="12"/>
                </a:cxn>
                <a:cxn ang="0">
                  <a:pos x="122" y="0"/>
                </a:cxn>
                <a:cxn ang="0">
                  <a:pos x="115" y="6"/>
                </a:cxn>
                <a:cxn ang="0">
                  <a:pos x="104" y="13"/>
                </a:cxn>
                <a:cxn ang="0">
                  <a:pos x="96" y="15"/>
                </a:cxn>
                <a:cxn ang="0">
                  <a:pos x="89" y="13"/>
                </a:cxn>
                <a:cxn ang="0">
                  <a:pos x="91" y="22"/>
                </a:cxn>
                <a:cxn ang="0">
                  <a:pos x="101" y="27"/>
                </a:cxn>
                <a:cxn ang="0">
                  <a:pos x="97" y="33"/>
                </a:cxn>
                <a:cxn ang="0">
                  <a:pos x="100" y="40"/>
                </a:cxn>
                <a:cxn ang="0">
                  <a:pos x="99" y="46"/>
                </a:cxn>
                <a:cxn ang="0">
                  <a:pos x="92" y="49"/>
                </a:cxn>
                <a:cxn ang="0">
                  <a:pos x="88" y="45"/>
                </a:cxn>
                <a:cxn ang="0">
                  <a:pos x="70" y="59"/>
                </a:cxn>
                <a:cxn ang="0">
                  <a:pos x="73" y="71"/>
                </a:cxn>
                <a:cxn ang="0">
                  <a:pos x="45" y="74"/>
                </a:cxn>
                <a:cxn ang="0">
                  <a:pos x="14" y="72"/>
                </a:cxn>
                <a:cxn ang="0">
                  <a:pos x="6" y="75"/>
                </a:cxn>
                <a:cxn ang="0">
                  <a:pos x="6" y="141"/>
                </a:cxn>
                <a:cxn ang="0">
                  <a:pos x="14" y="155"/>
                </a:cxn>
                <a:cxn ang="0">
                  <a:pos x="27" y="173"/>
                </a:cxn>
                <a:cxn ang="0">
                  <a:pos x="50" y="175"/>
                </a:cxn>
                <a:cxn ang="0">
                  <a:pos x="60" y="211"/>
                </a:cxn>
                <a:cxn ang="0">
                  <a:pos x="60" y="237"/>
                </a:cxn>
                <a:cxn ang="0">
                  <a:pos x="92" y="226"/>
                </a:cxn>
                <a:cxn ang="0">
                  <a:pos x="138" y="205"/>
                </a:cxn>
                <a:cxn ang="0">
                  <a:pos x="146" y="184"/>
                </a:cxn>
                <a:cxn ang="0">
                  <a:pos x="189" y="173"/>
                </a:cxn>
                <a:cxn ang="0">
                  <a:pos x="209" y="163"/>
                </a:cxn>
                <a:cxn ang="0">
                  <a:pos x="217" y="156"/>
                </a:cxn>
                <a:cxn ang="0">
                  <a:pos x="225" y="144"/>
                </a:cxn>
                <a:cxn ang="0">
                  <a:pos x="228" y="137"/>
                </a:cxn>
                <a:cxn ang="0">
                  <a:pos x="232" y="129"/>
                </a:cxn>
              </a:cxnLst>
              <a:rect l="0" t="0" r="r" b="b"/>
              <a:pathLst>
                <a:path w="232" h="237">
                  <a:moveTo>
                    <a:pt x="0" y="72"/>
                  </a:moveTo>
                  <a:cubicBezTo>
                    <a:pt x="1" y="72"/>
                    <a:pt x="2" y="73"/>
                    <a:pt x="6" y="75"/>
                  </a:cubicBezTo>
                  <a:cubicBezTo>
                    <a:pt x="6" y="66"/>
                    <a:pt x="6" y="66"/>
                    <a:pt x="6" y="66"/>
                  </a:cubicBezTo>
                  <a:lnTo>
                    <a:pt x="0" y="72"/>
                  </a:lnTo>
                  <a:close/>
                  <a:moveTo>
                    <a:pt x="231" y="124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18" y="127"/>
                    <a:pt x="218" y="127"/>
                    <a:pt x="218" y="127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0" y="117"/>
                    <a:pt x="210" y="117"/>
                    <a:pt x="210" y="117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2" y="113"/>
                    <a:pt x="202" y="113"/>
                    <a:pt x="202" y="113"/>
                  </a:cubicBezTo>
                  <a:cubicBezTo>
                    <a:pt x="197" y="111"/>
                    <a:pt x="197" y="111"/>
                    <a:pt x="197" y="111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5" y="101"/>
                    <a:pt x="185" y="101"/>
                    <a:pt x="185" y="101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2" y="78"/>
                    <a:pt x="172" y="78"/>
                    <a:pt x="172" y="78"/>
                  </a:cubicBezTo>
                  <a:cubicBezTo>
                    <a:pt x="169" y="76"/>
                    <a:pt x="169" y="76"/>
                    <a:pt x="169" y="76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9" y="46"/>
                    <a:pt x="99" y="46"/>
                    <a:pt x="99" y="46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8" y="76"/>
                    <a:pt x="7" y="76"/>
                    <a:pt x="6" y="7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4" y="154"/>
                    <a:pt x="14" y="155"/>
                    <a:pt x="14" y="155"/>
                  </a:cubicBezTo>
                  <a:cubicBezTo>
                    <a:pt x="14" y="155"/>
                    <a:pt x="15" y="155"/>
                    <a:pt x="16" y="156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48" y="173"/>
                    <a:pt x="48" y="173"/>
                    <a:pt x="48" y="173"/>
                  </a:cubicBezTo>
                  <a:cubicBezTo>
                    <a:pt x="48" y="173"/>
                    <a:pt x="49" y="174"/>
                    <a:pt x="50" y="175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59" y="205"/>
                    <a:pt x="60" y="208"/>
                    <a:pt x="60" y="211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0" y="237"/>
                    <a:pt x="60" y="237"/>
                    <a:pt x="60" y="237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92" y="226"/>
                    <a:pt x="92" y="226"/>
                    <a:pt x="92" y="226"/>
                  </a:cubicBezTo>
                  <a:cubicBezTo>
                    <a:pt x="103" y="205"/>
                    <a:pt x="103" y="205"/>
                    <a:pt x="103" y="205"/>
                  </a:cubicBezTo>
                  <a:cubicBezTo>
                    <a:pt x="138" y="205"/>
                    <a:pt x="138" y="205"/>
                    <a:pt x="138" y="205"/>
                  </a:cubicBezTo>
                  <a:cubicBezTo>
                    <a:pt x="146" y="205"/>
                    <a:pt x="146" y="205"/>
                    <a:pt x="146" y="20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78" y="184"/>
                    <a:pt x="178" y="184"/>
                    <a:pt x="178" y="184"/>
                  </a:cubicBezTo>
                  <a:cubicBezTo>
                    <a:pt x="189" y="173"/>
                    <a:pt x="189" y="173"/>
                    <a:pt x="189" y="173"/>
                  </a:cubicBezTo>
                  <a:cubicBezTo>
                    <a:pt x="210" y="170"/>
                    <a:pt x="210" y="170"/>
                    <a:pt x="210" y="170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3" y="159"/>
                    <a:pt x="213" y="159"/>
                    <a:pt x="213" y="159"/>
                  </a:cubicBezTo>
                  <a:cubicBezTo>
                    <a:pt x="217" y="156"/>
                    <a:pt x="217" y="156"/>
                    <a:pt x="217" y="156"/>
                  </a:cubicBezTo>
                  <a:cubicBezTo>
                    <a:pt x="219" y="147"/>
                    <a:pt x="219" y="147"/>
                    <a:pt x="219" y="147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1"/>
                    <a:pt x="225" y="141"/>
                    <a:pt x="225" y="141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1" y="124"/>
                    <a:pt x="231" y="124"/>
                    <a:pt x="231" y="12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99" name="Korea, South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522316" y="1982161"/>
              <a:ext cx="90469" cy="140005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0" name="Korea, North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447355" y="1866557"/>
              <a:ext cx="108563" cy="137435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1" name="Keny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33285" y="2877411"/>
              <a:ext cx="186108" cy="250466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2" name="Kazakhstan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723271" y="1546731"/>
              <a:ext cx="831024" cy="382763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3" name="Jord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33285" y="2120876"/>
              <a:ext cx="93054" cy="110462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4" name="Japan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574013" y="1799766"/>
              <a:ext cx="289503" cy="561301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5" name="Jamaic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914848" y="2515203"/>
              <a:ext cx="51697" cy="16698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6" name="Italy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894826" y="1757380"/>
              <a:ext cx="257192" cy="272301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7" name="Israel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13899" y="2117026"/>
              <a:ext cx="33602" cy="105325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8" name="Ire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557511" y="1549302"/>
              <a:ext cx="93054" cy="97618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09" name="Iraq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610830" y="2014271"/>
              <a:ext cx="226173" cy="217070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0" name="Ir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707763" y="1948761"/>
              <a:ext cx="475609" cy="387901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1" name="Indones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5970454" y="2851724"/>
              <a:ext cx="1079169" cy="427718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2" name="Ind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5308736" y="2048947"/>
              <a:ext cx="646210" cy="774518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3" name="Ice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58478" y="1278286"/>
              <a:ext cx="188693" cy="73213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4" name="Hungary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96448" y="1720133"/>
              <a:ext cx="140873" cy="73213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5" name="Hondura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651195" y="2578139"/>
              <a:ext cx="147336" cy="80920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6" name="Hait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013072" y="2475385"/>
              <a:ext cx="64621" cy="51378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7" name="Guyane (French Guiana)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447324" y="2849153"/>
              <a:ext cx="67206" cy="97618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8" name="Guyan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289648" y="2778509"/>
              <a:ext cx="107272" cy="191382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19" name="Guinea-Bissau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53307" y="2664195"/>
              <a:ext cx="60744" cy="51378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0" name="Guatemal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582696" y="2528044"/>
              <a:ext cx="98224" cy="110462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1" name="Guine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83034" y="2666763"/>
              <a:ext cx="171892" cy="145142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2" name="Greenland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2722609" y="936625"/>
              <a:ext cx="926663" cy="500931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3" name="Greece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192083" y="1897386"/>
              <a:ext cx="175769" cy="181107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4" name="Ghan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654441" y="2707866"/>
              <a:ext cx="107272" cy="169546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5" name="Germany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884492" y="1558296"/>
              <a:ext cx="186108" cy="193950"/>
            </a:xfrm>
            <a:custGeom>
              <a:avLst/>
              <a:gdLst>
                <a:gd name="T0" fmla="*/ 2147483647 w 564"/>
                <a:gd name="T1" fmla="*/ 2147483647 h 588"/>
                <a:gd name="T2" fmla="*/ 2147483647 w 564"/>
                <a:gd name="T3" fmla="*/ 2147483647 h 588"/>
                <a:gd name="T4" fmla="*/ 2147483647 w 564"/>
                <a:gd name="T5" fmla="*/ 2147483647 h 588"/>
                <a:gd name="T6" fmla="*/ 2147483647 w 564"/>
                <a:gd name="T7" fmla="*/ 2147483647 h 588"/>
                <a:gd name="T8" fmla="*/ 2147483647 w 564"/>
                <a:gd name="T9" fmla="*/ 2147483647 h 588"/>
                <a:gd name="T10" fmla="*/ 2147483647 w 564"/>
                <a:gd name="T11" fmla="*/ 2147483647 h 588"/>
                <a:gd name="T12" fmla="*/ 2147483647 w 564"/>
                <a:gd name="T13" fmla="*/ 2147483647 h 588"/>
                <a:gd name="T14" fmla="*/ 2147483647 w 564"/>
                <a:gd name="T15" fmla="*/ 2147483647 h 588"/>
                <a:gd name="T16" fmla="*/ 2147483647 w 564"/>
                <a:gd name="T17" fmla="*/ 2147483647 h 588"/>
                <a:gd name="T18" fmla="*/ 2147483647 w 564"/>
                <a:gd name="T19" fmla="*/ 2147483647 h 588"/>
                <a:gd name="T20" fmla="*/ 2147483647 w 564"/>
                <a:gd name="T21" fmla="*/ 2147483647 h 588"/>
                <a:gd name="T22" fmla="*/ 2147483647 w 564"/>
                <a:gd name="T23" fmla="*/ 2147483647 h 588"/>
                <a:gd name="T24" fmla="*/ 2147483647 w 564"/>
                <a:gd name="T25" fmla="*/ 2147483647 h 588"/>
                <a:gd name="T26" fmla="*/ 2147483647 w 564"/>
                <a:gd name="T27" fmla="*/ 2147483647 h 588"/>
                <a:gd name="T28" fmla="*/ 2147483647 w 564"/>
                <a:gd name="T29" fmla="*/ 2147483647 h 588"/>
                <a:gd name="T30" fmla="*/ 2147483647 w 564"/>
                <a:gd name="T31" fmla="*/ 2147483647 h 588"/>
                <a:gd name="T32" fmla="*/ 2147483647 w 564"/>
                <a:gd name="T33" fmla="*/ 2147483647 h 588"/>
                <a:gd name="T34" fmla="*/ 2147483647 w 564"/>
                <a:gd name="T35" fmla="*/ 2147483647 h 588"/>
                <a:gd name="T36" fmla="*/ 2147483647 w 564"/>
                <a:gd name="T37" fmla="*/ 2147483647 h 588"/>
                <a:gd name="T38" fmla="*/ 2147483647 w 564"/>
                <a:gd name="T39" fmla="*/ 2147483647 h 588"/>
                <a:gd name="T40" fmla="*/ 2147483647 w 564"/>
                <a:gd name="T41" fmla="*/ 2147483647 h 588"/>
                <a:gd name="T42" fmla="*/ 2147483647 w 564"/>
                <a:gd name="T43" fmla="*/ 2147483647 h 588"/>
                <a:gd name="T44" fmla="*/ 2147483647 w 564"/>
                <a:gd name="T45" fmla="*/ 2147483647 h 588"/>
                <a:gd name="T46" fmla="*/ 2147483647 w 564"/>
                <a:gd name="T47" fmla="*/ 2147483647 h 588"/>
                <a:gd name="T48" fmla="*/ 2147483647 w 564"/>
                <a:gd name="T49" fmla="*/ 2147483647 h 588"/>
                <a:gd name="T50" fmla="*/ 2147483647 w 564"/>
                <a:gd name="T51" fmla="*/ 2147483647 h 588"/>
                <a:gd name="T52" fmla="*/ 2147483647 w 564"/>
                <a:gd name="T53" fmla="*/ 2147483647 h 588"/>
                <a:gd name="T54" fmla="*/ 2147483647 w 564"/>
                <a:gd name="T55" fmla="*/ 2147483647 h 588"/>
                <a:gd name="T56" fmla="*/ 2147483647 w 564"/>
                <a:gd name="T57" fmla="*/ 2147483647 h 588"/>
                <a:gd name="T58" fmla="*/ 2147483647 w 564"/>
                <a:gd name="T59" fmla="*/ 2147483647 h 588"/>
                <a:gd name="T60" fmla="*/ 2147483647 w 564"/>
                <a:gd name="T61" fmla="*/ 2147483647 h 588"/>
                <a:gd name="T62" fmla="*/ 2147483647 w 564"/>
                <a:gd name="T63" fmla="*/ 2147483647 h 588"/>
                <a:gd name="T64" fmla="*/ 2147483647 w 564"/>
                <a:gd name="T65" fmla="*/ 2147483647 h 588"/>
                <a:gd name="T66" fmla="*/ 2147483647 w 564"/>
                <a:gd name="T67" fmla="*/ 2147483647 h 588"/>
                <a:gd name="T68" fmla="*/ 2147483647 w 564"/>
                <a:gd name="T69" fmla="*/ 2147483647 h 588"/>
                <a:gd name="T70" fmla="*/ 2147483647 w 564"/>
                <a:gd name="T71" fmla="*/ 2147483647 h 588"/>
                <a:gd name="T72" fmla="*/ 2147483647 w 564"/>
                <a:gd name="T73" fmla="*/ 2147483647 h 588"/>
                <a:gd name="T74" fmla="*/ 2147483647 w 564"/>
                <a:gd name="T75" fmla="*/ 2147483647 h 588"/>
                <a:gd name="T76" fmla="*/ 2147483647 w 564"/>
                <a:gd name="T77" fmla="*/ 2147483647 h 588"/>
                <a:gd name="T78" fmla="*/ 2147483647 w 564"/>
                <a:gd name="T79" fmla="*/ 2147483647 h 588"/>
                <a:gd name="T80" fmla="*/ 2147483647 w 564"/>
                <a:gd name="T81" fmla="*/ 2147483647 h 588"/>
                <a:gd name="T82" fmla="*/ 2147483647 w 564"/>
                <a:gd name="T83" fmla="*/ 0 h 588"/>
                <a:gd name="T84" fmla="*/ 2147483647 w 564"/>
                <a:gd name="T85" fmla="*/ 2147483647 h 588"/>
                <a:gd name="T86" fmla="*/ 2147483647 w 564"/>
                <a:gd name="T87" fmla="*/ 2147483647 h 588"/>
                <a:gd name="T88" fmla="*/ 2147483647 w 564"/>
                <a:gd name="T89" fmla="*/ 2147483647 h 588"/>
                <a:gd name="T90" fmla="*/ 2147483647 w 564"/>
                <a:gd name="T91" fmla="*/ 2147483647 h 588"/>
                <a:gd name="T92" fmla="*/ 2147483647 w 564"/>
                <a:gd name="T93" fmla="*/ 2147483647 h 588"/>
                <a:gd name="T94" fmla="*/ 2147483647 w 564"/>
                <a:gd name="T95" fmla="*/ 2147483647 h 588"/>
                <a:gd name="T96" fmla="*/ 2147483647 w 564"/>
                <a:gd name="T97" fmla="*/ 2147483647 h 588"/>
                <a:gd name="T98" fmla="*/ 2147483647 w 564"/>
                <a:gd name="T99" fmla="*/ 2147483647 h 588"/>
                <a:gd name="T100" fmla="*/ 2147483647 w 564"/>
                <a:gd name="T101" fmla="*/ 2147483647 h 588"/>
                <a:gd name="T102" fmla="*/ 2147483647 w 564"/>
                <a:gd name="T103" fmla="*/ 2147483647 h 588"/>
                <a:gd name="T104" fmla="*/ 0 w 564"/>
                <a:gd name="T105" fmla="*/ 2147483647 h 588"/>
                <a:gd name="T106" fmla="*/ 2147483647 w 564"/>
                <a:gd name="T107" fmla="*/ 2147483647 h 588"/>
                <a:gd name="T108" fmla="*/ 2147483647 w 564"/>
                <a:gd name="T109" fmla="*/ 2147483647 h 588"/>
                <a:gd name="T110" fmla="*/ 2147483647 w 564"/>
                <a:gd name="T111" fmla="*/ 2147483647 h 5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64"/>
                <a:gd name="T169" fmla="*/ 0 h 588"/>
                <a:gd name="T170" fmla="*/ 564 w 564"/>
                <a:gd name="T171" fmla="*/ 588 h 58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64" h="588">
                  <a:moveTo>
                    <a:pt x="30" y="414"/>
                  </a:moveTo>
                  <a:lnTo>
                    <a:pt x="30" y="420"/>
                  </a:lnTo>
                  <a:lnTo>
                    <a:pt x="36" y="420"/>
                  </a:lnTo>
                  <a:lnTo>
                    <a:pt x="36" y="444"/>
                  </a:lnTo>
                  <a:lnTo>
                    <a:pt x="60" y="444"/>
                  </a:lnTo>
                  <a:lnTo>
                    <a:pt x="60" y="450"/>
                  </a:lnTo>
                  <a:lnTo>
                    <a:pt x="72" y="450"/>
                  </a:lnTo>
                  <a:lnTo>
                    <a:pt x="84" y="444"/>
                  </a:lnTo>
                  <a:lnTo>
                    <a:pt x="96" y="444"/>
                  </a:lnTo>
                  <a:lnTo>
                    <a:pt x="96" y="450"/>
                  </a:lnTo>
                  <a:lnTo>
                    <a:pt x="120" y="450"/>
                  </a:lnTo>
                  <a:lnTo>
                    <a:pt x="138" y="456"/>
                  </a:lnTo>
                  <a:lnTo>
                    <a:pt x="132" y="468"/>
                  </a:lnTo>
                  <a:lnTo>
                    <a:pt x="114" y="486"/>
                  </a:lnTo>
                  <a:lnTo>
                    <a:pt x="114" y="498"/>
                  </a:lnTo>
                  <a:lnTo>
                    <a:pt x="108" y="510"/>
                  </a:lnTo>
                  <a:lnTo>
                    <a:pt x="102" y="516"/>
                  </a:lnTo>
                  <a:lnTo>
                    <a:pt x="96" y="528"/>
                  </a:lnTo>
                  <a:lnTo>
                    <a:pt x="96" y="570"/>
                  </a:lnTo>
                  <a:lnTo>
                    <a:pt x="132" y="570"/>
                  </a:lnTo>
                  <a:lnTo>
                    <a:pt x="150" y="564"/>
                  </a:lnTo>
                  <a:lnTo>
                    <a:pt x="156" y="570"/>
                  </a:lnTo>
                  <a:lnTo>
                    <a:pt x="150" y="564"/>
                  </a:lnTo>
                  <a:lnTo>
                    <a:pt x="150" y="552"/>
                  </a:lnTo>
                  <a:lnTo>
                    <a:pt x="156" y="546"/>
                  </a:lnTo>
                  <a:lnTo>
                    <a:pt x="162" y="546"/>
                  </a:lnTo>
                  <a:lnTo>
                    <a:pt x="174" y="552"/>
                  </a:lnTo>
                  <a:lnTo>
                    <a:pt x="180" y="558"/>
                  </a:lnTo>
                  <a:lnTo>
                    <a:pt x="192" y="558"/>
                  </a:lnTo>
                  <a:lnTo>
                    <a:pt x="210" y="564"/>
                  </a:lnTo>
                  <a:lnTo>
                    <a:pt x="216" y="576"/>
                  </a:lnTo>
                  <a:lnTo>
                    <a:pt x="252" y="576"/>
                  </a:lnTo>
                  <a:lnTo>
                    <a:pt x="258" y="582"/>
                  </a:lnTo>
                  <a:lnTo>
                    <a:pt x="258" y="588"/>
                  </a:lnTo>
                  <a:lnTo>
                    <a:pt x="270" y="588"/>
                  </a:lnTo>
                  <a:lnTo>
                    <a:pt x="276" y="582"/>
                  </a:lnTo>
                  <a:lnTo>
                    <a:pt x="276" y="570"/>
                  </a:lnTo>
                  <a:lnTo>
                    <a:pt x="294" y="570"/>
                  </a:lnTo>
                  <a:lnTo>
                    <a:pt x="312" y="588"/>
                  </a:lnTo>
                  <a:lnTo>
                    <a:pt x="330" y="588"/>
                  </a:lnTo>
                  <a:lnTo>
                    <a:pt x="336" y="582"/>
                  </a:lnTo>
                  <a:lnTo>
                    <a:pt x="354" y="570"/>
                  </a:lnTo>
                  <a:lnTo>
                    <a:pt x="372" y="570"/>
                  </a:lnTo>
                  <a:lnTo>
                    <a:pt x="390" y="558"/>
                  </a:lnTo>
                  <a:lnTo>
                    <a:pt x="402" y="564"/>
                  </a:lnTo>
                  <a:lnTo>
                    <a:pt x="420" y="570"/>
                  </a:lnTo>
                  <a:lnTo>
                    <a:pt x="432" y="582"/>
                  </a:lnTo>
                  <a:lnTo>
                    <a:pt x="438" y="582"/>
                  </a:lnTo>
                  <a:lnTo>
                    <a:pt x="438" y="540"/>
                  </a:lnTo>
                  <a:lnTo>
                    <a:pt x="426" y="540"/>
                  </a:lnTo>
                  <a:lnTo>
                    <a:pt x="426" y="534"/>
                  </a:lnTo>
                  <a:lnTo>
                    <a:pt x="432" y="528"/>
                  </a:lnTo>
                  <a:lnTo>
                    <a:pt x="432" y="522"/>
                  </a:lnTo>
                  <a:lnTo>
                    <a:pt x="438" y="516"/>
                  </a:lnTo>
                  <a:lnTo>
                    <a:pt x="456" y="516"/>
                  </a:lnTo>
                  <a:lnTo>
                    <a:pt x="462" y="522"/>
                  </a:lnTo>
                  <a:lnTo>
                    <a:pt x="468" y="522"/>
                  </a:lnTo>
                  <a:lnTo>
                    <a:pt x="468" y="504"/>
                  </a:lnTo>
                  <a:lnTo>
                    <a:pt x="462" y="492"/>
                  </a:lnTo>
                  <a:lnTo>
                    <a:pt x="480" y="492"/>
                  </a:lnTo>
                  <a:lnTo>
                    <a:pt x="486" y="474"/>
                  </a:lnTo>
                  <a:lnTo>
                    <a:pt x="486" y="462"/>
                  </a:lnTo>
                  <a:lnTo>
                    <a:pt x="480" y="462"/>
                  </a:lnTo>
                  <a:lnTo>
                    <a:pt x="474" y="456"/>
                  </a:lnTo>
                  <a:lnTo>
                    <a:pt x="462" y="456"/>
                  </a:lnTo>
                  <a:lnTo>
                    <a:pt x="456" y="444"/>
                  </a:lnTo>
                  <a:lnTo>
                    <a:pt x="450" y="444"/>
                  </a:lnTo>
                  <a:lnTo>
                    <a:pt x="444" y="432"/>
                  </a:lnTo>
                  <a:lnTo>
                    <a:pt x="432" y="432"/>
                  </a:lnTo>
                  <a:lnTo>
                    <a:pt x="420" y="426"/>
                  </a:lnTo>
                  <a:lnTo>
                    <a:pt x="420" y="420"/>
                  </a:lnTo>
                  <a:lnTo>
                    <a:pt x="414" y="420"/>
                  </a:lnTo>
                  <a:lnTo>
                    <a:pt x="408" y="408"/>
                  </a:lnTo>
                  <a:lnTo>
                    <a:pt x="396" y="396"/>
                  </a:lnTo>
                  <a:lnTo>
                    <a:pt x="396" y="390"/>
                  </a:lnTo>
                  <a:lnTo>
                    <a:pt x="402" y="390"/>
                  </a:lnTo>
                  <a:lnTo>
                    <a:pt x="408" y="384"/>
                  </a:lnTo>
                  <a:lnTo>
                    <a:pt x="396" y="372"/>
                  </a:lnTo>
                  <a:lnTo>
                    <a:pt x="390" y="372"/>
                  </a:lnTo>
                  <a:lnTo>
                    <a:pt x="384" y="366"/>
                  </a:lnTo>
                  <a:lnTo>
                    <a:pt x="384" y="354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402" y="360"/>
                  </a:lnTo>
                  <a:lnTo>
                    <a:pt x="402" y="354"/>
                  </a:lnTo>
                  <a:lnTo>
                    <a:pt x="414" y="354"/>
                  </a:lnTo>
                  <a:lnTo>
                    <a:pt x="414" y="348"/>
                  </a:lnTo>
                  <a:lnTo>
                    <a:pt x="420" y="342"/>
                  </a:lnTo>
                  <a:lnTo>
                    <a:pt x="426" y="342"/>
                  </a:lnTo>
                  <a:lnTo>
                    <a:pt x="438" y="348"/>
                  </a:lnTo>
                  <a:lnTo>
                    <a:pt x="450" y="336"/>
                  </a:lnTo>
                  <a:lnTo>
                    <a:pt x="468" y="330"/>
                  </a:lnTo>
                  <a:lnTo>
                    <a:pt x="468" y="324"/>
                  </a:lnTo>
                  <a:lnTo>
                    <a:pt x="492" y="324"/>
                  </a:lnTo>
                  <a:lnTo>
                    <a:pt x="492" y="318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6"/>
                  </a:lnTo>
                  <a:lnTo>
                    <a:pt x="522" y="306"/>
                  </a:lnTo>
                  <a:lnTo>
                    <a:pt x="528" y="300"/>
                  </a:lnTo>
                  <a:lnTo>
                    <a:pt x="540" y="312"/>
                  </a:lnTo>
                  <a:lnTo>
                    <a:pt x="552" y="312"/>
                  </a:lnTo>
                  <a:lnTo>
                    <a:pt x="558" y="300"/>
                  </a:lnTo>
                  <a:lnTo>
                    <a:pt x="558" y="294"/>
                  </a:lnTo>
                  <a:lnTo>
                    <a:pt x="564" y="288"/>
                  </a:lnTo>
                  <a:lnTo>
                    <a:pt x="564" y="282"/>
                  </a:lnTo>
                  <a:lnTo>
                    <a:pt x="552" y="282"/>
                  </a:lnTo>
                  <a:lnTo>
                    <a:pt x="558" y="276"/>
                  </a:lnTo>
                  <a:lnTo>
                    <a:pt x="558" y="264"/>
                  </a:lnTo>
                  <a:lnTo>
                    <a:pt x="552" y="264"/>
                  </a:lnTo>
                  <a:lnTo>
                    <a:pt x="546" y="270"/>
                  </a:lnTo>
                  <a:lnTo>
                    <a:pt x="546" y="252"/>
                  </a:lnTo>
                  <a:lnTo>
                    <a:pt x="540" y="246"/>
                  </a:lnTo>
                  <a:lnTo>
                    <a:pt x="534" y="246"/>
                  </a:lnTo>
                  <a:lnTo>
                    <a:pt x="528" y="240"/>
                  </a:lnTo>
                  <a:lnTo>
                    <a:pt x="528" y="234"/>
                  </a:lnTo>
                  <a:lnTo>
                    <a:pt x="540" y="228"/>
                  </a:lnTo>
                  <a:lnTo>
                    <a:pt x="546" y="222"/>
                  </a:lnTo>
                  <a:lnTo>
                    <a:pt x="540" y="216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204"/>
                  </a:lnTo>
                  <a:lnTo>
                    <a:pt x="528" y="204"/>
                  </a:lnTo>
                  <a:lnTo>
                    <a:pt x="528" y="192"/>
                  </a:lnTo>
                  <a:lnTo>
                    <a:pt x="534" y="192"/>
                  </a:lnTo>
                  <a:lnTo>
                    <a:pt x="534" y="174"/>
                  </a:lnTo>
                  <a:lnTo>
                    <a:pt x="522" y="174"/>
                  </a:lnTo>
                  <a:lnTo>
                    <a:pt x="516" y="168"/>
                  </a:lnTo>
                  <a:lnTo>
                    <a:pt x="510" y="168"/>
                  </a:lnTo>
                  <a:lnTo>
                    <a:pt x="504" y="162"/>
                  </a:lnTo>
                  <a:lnTo>
                    <a:pt x="504" y="150"/>
                  </a:lnTo>
                  <a:lnTo>
                    <a:pt x="510" y="150"/>
                  </a:lnTo>
                  <a:lnTo>
                    <a:pt x="522" y="138"/>
                  </a:lnTo>
                  <a:lnTo>
                    <a:pt x="522" y="120"/>
                  </a:lnTo>
                  <a:lnTo>
                    <a:pt x="516" y="114"/>
                  </a:lnTo>
                  <a:lnTo>
                    <a:pt x="510" y="114"/>
                  </a:lnTo>
                  <a:lnTo>
                    <a:pt x="510" y="96"/>
                  </a:lnTo>
                  <a:lnTo>
                    <a:pt x="504" y="90"/>
                  </a:lnTo>
                  <a:lnTo>
                    <a:pt x="486" y="84"/>
                  </a:lnTo>
                  <a:lnTo>
                    <a:pt x="486" y="78"/>
                  </a:lnTo>
                  <a:lnTo>
                    <a:pt x="480" y="66"/>
                  </a:lnTo>
                  <a:lnTo>
                    <a:pt x="474" y="60"/>
                  </a:lnTo>
                  <a:lnTo>
                    <a:pt x="456" y="60"/>
                  </a:lnTo>
                  <a:lnTo>
                    <a:pt x="450" y="54"/>
                  </a:lnTo>
                  <a:lnTo>
                    <a:pt x="444" y="54"/>
                  </a:lnTo>
                  <a:lnTo>
                    <a:pt x="438" y="48"/>
                  </a:lnTo>
                  <a:lnTo>
                    <a:pt x="426" y="48"/>
                  </a:lnTo>
                  <a:lnTo>
                    <a:pt x="420" y="42"/>
                  </a:lnTo>
                  <a:lnTo>
                    <a:pt x="396" y="42"/>
                  </a:lnTo>
                  <a:lnTo>
                    <a:pt x="384" y="54"/>
                  </a:lnTo>
                  <a:lnTo>
                    <a:pt x="342" y="54"/>
                  </a:lnTo>
                  <a:lnTo>
                    <a:pt x="342" y="72"/>
                  </a:lnTo>
                  <a:lnTo>
                    <a:pt x="300" y="72"/>
                  </a:lnTo>
                  <a:lnTo>
                    <a:pt x="300" y="60"/>
                  </a:lnTo>
                  <a:lnTo>
                    <a:pt x="312" y="48"/>
                  </a:lnTo>
                  <a:lnTo>
                    <a:pt x="312" y="42"/>
                  </a:lnTo>
                  <a:lnTo>
                    <a:pt x="318" y="30"/>
                  </a:lnTo>
                  <a:lnTo>
                    <a:pt x="294" y="42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18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6"/>
                  </a:lnTo>
                  <a:lnTo>
                    <a:pt x="204" y="6"/>
                  </a:lnTo>
                  <a:lnTo>
                    <a:pt x="198" y="0"/>
                  </a:lnTo>
                  <a:lnTo>
                    <a:pt x="168" y="0"/>
                  </a:lnTo>
                  <a:lnTo>
                    <a:pt x="192" y="36"/>
                  </a:lnTo>
                  <a:lnTo>
                    <a:pt x="180" y="48"/>
                  </a:lnTo>
                  <a:lnTo>
                    <a:pt x="198" y="72"/>
                  </a:lnTo>
                  <a:lnTo>
                    <a:pt x="216" y="90"/>
                  </a:lnTo>
                  <a:lnTo>
                    <a:pt x="186" y="78"/>
                  </a:lnTo>
                  <a:lnTo>
                    <a:pt x="162" y="84"/>
                  </a:lnTo>
                  <a:lnTo>
                    <a:pt x="162" y="108"/>
                  </a:lnTo>
                  <a:lnTo>
                    <a:pt x="132" y="108"/>
                  </a:lnTo>
                  <a:lnTo>
                    <a:pt x="126" y="96"/>
                  </a:lnTo>
                  <a:lnTo>
                    <a:pt x="84" y="96"/>
                  </a:lnTo>
                  <a:lnTo>
                    <a:pt x="84" y="126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90" y="144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72" y="168"/>
                  </a:lnTo>
                  <a:lnTo>
                    <a:pt x="78" y="174"/>
                  </a:lnTo>
                  <a:lnTo>
                    <a:pt x="66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48" y="186"/>
                  </a:lnTo>
                  <a:lnTo>
                    <a:pt x="54" y="192"/>
                  </a:lnTo>
                  <a:lnTo>
                    <a:pt x="60" y="192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6" y="210"/>
                  </a:lnTo>
                  <a:lnTo>
                    <a:pt x="60" y="216"/>
                  </a:lnTo>
                  <a:lnTo>
                    <a:pt x="54" y="228"/>
                  </a:lnTo>
                  <a:lnTo>
                    <a:pt x="48" y="228"/>
                  </a:lnTo>
                  <a:lnTo>
                    <a:pt x="42" y="234"/>
                  </a:lnTo>
                  <a:lnTo>
                    <a:pt x="42" y="240"/>
                  </a:lnTo>
                  <a:lnTo>
                    <a:pt x="18" y="240"/>
                  </a:lnTo>
                  <a:lnTo>
                    <a:pt x="12" y="234"/>
                  </a:lnTo>
                  <a:lnTo>
                    <a:pt x="6" y="234"/>
                  </a:lnTo>
                  <a:lnTo>
                    <a:pt x="12" y="258"/>
                  </a:lnTo>
                  <a:lnTo>
                    <a:pt x="12" y="264"/>
                  </a:lnTo>
                  <a:lnTo>
                    <a:pt x="18" y="270"/>
                  </a:lnTo>
                  <a:lnTo>
                    <a:pt x="18" y="276"/>
                  </a:lnTo>
                  <a:lnTo>
                    <a:pt x="6" y="282"/>
                  </a:lnTo>
                  <a:lnTo>
                    <a:pt x="0" y="288"/>
                  </a:lnTo>
                  <a:lnTo>
                    <a:pt x="6" y="294"/>
                  </a:lnTo>
                  <a:lnTo>
                    <a:pt x="6" y="306"/>
                  </a:lnTo>
                  <a:lnTo>
                    <a:pt x="0" y="312"/>
                  </a:lnTo>
                  <a:lnTo>
                    <a:pt x="0" y="324"/>
                  </a:lnTo>
                  <a:lnTo>
                    <a:pt x="12" y="324"/>
                  </a:lnTo>
                  <a:lnTo>
                    <a:pt x="24" y="336"/>
                  </a:lnTo>
                  <a:lnTo>
                    <a:pt x="24" y="354"/>
                  </a:lnTo>
                  <a:lnTo>
                    <a:pt x="30" y="360"/>
                  </a:lnTo>
                  <a:lnTo>
                    <a:pt x="18" y="360"/>
                  </a:lnTo>
                  <a:lnTo>
                    <a:pt x="12" y="366"/>
                  </a:lnTo>
                  <a:lnTo>
                    <a:pt x="12" y="384"/>
                  </a:lnTo>
                  <a:lnTo>
                    <a:pt x="18" y="390"/>
                  </a:lnTo>
                  <a:lnTo>
                    <a:pt x="24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30" y="41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6" name="Georg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606953" y="1848576"/>
              <a:ext cx="152506" cy="69360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7" name="The Gam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341678" y="2637222"/>
              <a:ext cx="71083" cy="16698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8" name="Gabo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36189" y="2937782"/>
              <a:ext cx="138288" cy="168262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9" name="France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658319" y="1652060"/>
              <a:ext cx="301133" cy="258173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0" name="Finlan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52023" y="1199934"/>
              <a:ext cx="208079" cy="235053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1" name="Ethiop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08729" y="2607681"/>
              <a:ext cx="348952" cy="303128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2" name="Eston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193381" y="1442693"/>
              <a:ext cx="115025" cy="51378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3" name="Eritre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582398" y="2524191"/>
              <a:ext cx="158968" cy="150280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4" name="Equatorial Guine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51698" y="2940349"/>
              <a:ext cx="47820" cy="35965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5" name="El Salvador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627932" y="2619239"/>
              <a:ext cx="56867" cy="37249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6" name="Egypt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299358" y="2163265"/>
              <a:ext cx="261069" cy="264595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7" name="Ecuador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1824379" y="2959617"/>
              <a:ext cx="136997" cy="173400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8" name="East Timor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641218" y="3220357"/>
              <a:ext cx="82715" cy="38533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39" name="Djibout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709053" y="2666763"/>
              <a:ext cx="38772" cy="44955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0" name="Dominican Republic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068646" y="2475386"/>
              <a:ext cx="82715" cy="55231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1" name="Denmark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3929727" y="1491506"/>
              <a:ext cx="91762" cy="77067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2" name="Czech Republic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11150" y="1657198"/>
              <a:ext cx="139582" cy="62938"/>
            </a:xfrm>
            <a:custGeom>
              <a:avLst/>
              <a:gdLst>
                <a:gd name="T0" fmla="*/ 2147483647 w 420"/>
                <a:gd name="T1" fmla="*/ 2147483647 h 192"/>
                <a:gd name="T2" fmla="*/ 2147483647 w 420"/>
                <a:gd name="T3" fmla="*/ 2147483647 h 192"/>
                <a:gd name="T4" fmla="*/ 2147483647 w 420"/>
                <a:gd name="T5" fmla="*/ 2147483647 h 192"/>
                <a:gd name="T6" fmla="*/ 2147483647 w 420"/>
                <a:gd name="T7" fmla="*/ 2147483647 h 192"/>
                <a:gd name="T8" fmla="*/ 2147483647 w 420"/>
                <a:gd name="T9" fmla="*/ 2147483647 h 192"/>
                <a:gd name="T10" fmla="*/ 2147483647 w 420"/>
                <a:gd name="T11" fmla="*/ 2147483647 h 192"/>
                <a:gd name="T12" fmla="*/ 2147483647 w 420"/>
                <a:gd name="T13" fmla="*/ 2147483647 h 192"/>
                <a:gd name="T14" fmla="*/ 2147483647 w 420"/>
                <a:gd name="T15" fmla="*/ 2147483647 h 192"/>
                <a:gd name="T16" fmla="*/ 2147483647 w 420"/>
                <a:gd name="T17" fmla="*/ 2147483647 h 192"/>
                <a:gd name="T18" fmla="*/ 2147483647 w 420"/>
                <a:gd name="T19" fmla="*/ 2147483647 h 192"/>
                <a:gd name="T20" fmla="*/ 2147483647 w 420"/>
                <a:gd name="T21" fmla="*/ 2147483647 h 192"/>
                <a:gd name="T22" fmla="*/ 2147483647 w 420"/>
                <a:gd name="T23" fmla="*/ 2147483647 h 192"/>
                <a:gd name="T24" fmla="*/ 2147483647 w 420"/>
                <a:gd name="T25" fmla="*/ 2147483647 h 192"/>
                <a:gd name="T26" fmla="*/ 2147483647 w 420"/>
                <a:gd name="T27" fmla="*/ 2147483647 h 192"/>
                <a:gd name="T28" fmla="*/ 2147483647 w 420"/>
                <a:gd name="T29" fmla="*/ 0 h 192"/>
                <a:gd name="T30" fmla="*/ 2147483647 w 420"/>
                <a:gd name="T31" fmla="*/ 2147483647 h 192"/>
                <a:gd name="T32" fmla="*/ 2147483647 w 420"/>
                <a:gd name="T33" fmla="*/ 0 h 192"/>
                <a:gd name="T34" fmla="*/ 2147483647 w 420"/>
                <a:gd name="T35" fmla="*/ 2147483647 h 192"/>
                <a:gd name="T36" fmla="*/ 2147483647 w 420"/>
                <a:gd name="T37" fmla="*/ 2147483647 h 192"/>
                <a:gd name="T38" fmla="*/ 2147483647 w 420"/>
                <a:gd name="T39" fmla="*/ 2147483647 h 192"/>
                <a:gd name="T40" fmla="*/ 2147483647 w 420"/>
                <a:gd name="T41" fmla="*/ 2147483647 h 192"/>
                <a:gd name="T42" fmla="*/ 2147483647 w 420"/>
                <a:gd name="T43" fmla="*/ 2147483647 h 192"/>
                <a:gd name="T44" fmla="*/ 2147483647 w 420"/>
                <a:gd name="T45" fmla="*/ 2147483647 h 192"/>
                <a:gd name="T46" fmla="*/ 2147483647 w 420"/>
                <a:gd name="T47" fmla="*/ 2147483647 h 192"/>
                <a:gd name="T48" fmla="*/ 2147483647 w 420"/>
                <a:gd name="T49" fmla="*/ 2147483647 h 192"/>
                <a:gd name="T50" fmla="*/ 2147483647 w 420"/>
                <a:gd name="T51" fmla="*/ 2147483647 h 192"/>
                <a:gd name="T52" fmla="*/ 0 w 420"/>
                <a:gd name="T53" fmla="*/ 2147483647 h 192"/>
                <a:gd name="T54" fmla="*/ 2147483647 w 420"/>
                <a:gd name="T55" fmla="*/ 2147483647 h 192"/>
                <a:gd name="T56" fmla="*/ 2147483647 w 420"/>
                <a:gd name="T57" fmla="*/ 2147483647 h 192"/>
                <a:gd name="T58" fmla="*/ 2147483647 w 420"/>
                <a:gd name="T59" fmla="*/ 2147483647 h 192"/>
                <a:gd name="T60" fmla="*/ 2147483647 w 420"/>
                <a:gd name="T61" fmla="*/ 2147483647 h 192"/>
                <a:gd name="T62" fmla="*/ 2147483647 w 420"/>
                <a:gd name="T63" fmla="*/ 2147483647 h 192"/>
                <a:gd name="T64" fmla="*/ 2147483647 w 420"/>
                <a:gd name="T65" fmla="*/ 2147483647 h 192"/>
                <a:gd name="T66" fmla="*/ 2147483647 w 420"/>
                <a:gd name="T67" fmla="*/ 2147483647 h 192"/>
                <a:gd name="T68" fmla="*/ 2147483647 w 420"/>
                <a:gd name="T69" fmla="*/ 2147483647 h 192"/>
                <a:gd name="T70" fmla="*/ 2147483647 w 420"/>
                <a:gd name="T71" fmla="*/ 2147483647 h 192"/>
                <a:gd name="T72" fmla="*/ 2147483647 w 420"/>
                <a:gd name="T73" fmla="*/ 2147483647 h 192"/>
                <a:gd name="T74" fmla="*/ 2147483647 w 420"/>
                <a:gd name="T75" fmla="*/ 2147483647 h 192"/>
                <a:gd name="T76" fmla="*/ 2147483647 w 420"/>
                <a:gd name="T77" fmla="*/ 2147483647 h 192"/>
                <a:gd name="T78" fmla="*/ 2147483647 w 420"/>
                <a:gd name="T79" fmla="*/ 2147483647 h 192"/>
                <a:gd name="T80" fmla="*/ 2147483647 w 420"/>
                <a:gd name="T81" fmla="*/ 2147483647 h 192"/>
                <a:gd name="T82" fmla="*/ 2147483647 w 420"/>
                <a:gd name="T83" fmla="*/ 2147483647 h 192"/>
                <a:gd name="T84" fmla="*/ 2147483647 w 420"/>
                <a:gd name="T85" fmla="*/ 2147483647 h 192"/>
                <a:gd name="T86" fmla="*/ 2147483647 w 420"/>
                <a:gd name="T87" fmla="*/ 2147483647 h 192"/>
                <a:gd name="T88" fmla="*/ 2147483647 w 420"/>
                <a:gd name="T89" fmla="*/ 2147483647 h 192"/>
                <a:gd name="T90" fmla="*/ 2147483647 w 420"/>
                <a:gd name="T91" fmla="*/ 2147483647 h 192"/>
                <a:gd name="T92" fmla="*/ 2147483647 w 420"/>
                <a:gd name="T93" fmla="*/ 2147483647 h 192"/>
                <a:gd name="T94" fmla="*/ 2147483647 w 420"/>
                <a:gd name="T95" fmla="*/ 2147483647 h 192"/>
                <a:gd name="T96" fmla="*/ 2147483647 w 420"/>
                <a:gd name="T97" fmla="*/ 2147483647 h 192"/>
                <a:gd name="T98" fmla="*/ 2147483647 w 420"/>
                <a:gd name="T99" fmla="*/ 2147483647 h 192"/>
                <a:gd name="T100" fmla="*/ 2147483647 w 420"/>
                <a:gd name="T101" fmla="*/ 2147483647 h 192"/>
                <a:gd name="T102" fmla="*/ 2147483647 w 420"/>
                <a:gd name="T103" fmla="*/ 2147483647 h 192"/>
                <a:gd name="T104" fmla="*/ 2147483647 w 420"/>
                <a:gd name="T105" fmla="*/ 2147483647 h 19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20"/>
                <a:gd name="T160" fmla="*/ 0 h 192"/>
                <a:gd name="T161" fmla="*/ 420 w 420"/>
                <a:gd name="T162" fmla="*/ 192 h 19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20" h="192">
                  <a:moveTo>
                    <a:pt x="408" y="108"/>
                  </a:moveTo>
                  <a:lnTo>
                    <a:pt x="402" y="96"/>
                  </a:lnTo>
                  <a:lnTo>
                    <a:pt x="402" y="90"/>
                  </a:lnTo>
                  <a:lnTo>
                    <a:pt x="390" y="84"/>
                  </a:lnTo>
                  <a:lnTo>
                    <a:pt x="372" y="84"/>
                  </a:lnTo>
                  <a:lnTo>
                    <a:pt x="372" y="78"/>
                  </a:lnTo>
                  <a:lnTo>
                    <a:pt x="366" y="72"/>
                  </a:lnTo>
                  <a:lnTo>
                    <a:pt x="360" y="84"/>
                  </a:lnTo>
                  <a:lnTo>
                    <a:pt x="354" y="78"/>
                  </a:lnTo>
                  <a:lnTo>
                    <a:pt x="348" y="66"/>
                  </a:lnTo>
                  <a:lnTo>
                    <a:pt x="342" y="60"/>
                  </a:lnTo>
                  <a:lnTo>
                    <a:pt x="324" y="60"/>
                  </a:lnTo>
                  <a:lnTo>
                    <a:pt x="330" y="54"/>
                  </a:lnTo>
                  <a:lnTo>
                    <a:pt x="312" y="54"/>
                  </a:lnTo>
                  <a:lnTo>
                    <a:pt x="300" y="60"/>
                  </a:lnTo>
                  <a:lnTo>
                    <a:pt x="294" y="60"/>
                  </a:lnTo>
                  <a:lnTo>
                    <a:pt x="294" y="66"/>
                  </a:lnTo>
                  <a:lnTo>
                    <a:pt x="276" y="66"/>
                  </a:lnTo>
                  <a:lnTo>
                    <a:pt x="270" y="60"/>
                  </a:lnTo>
                  <a:lnTo>
                    <a:pt x="264" y="60"/>
                  </a:lnTo>
                  <a:lnTo>
                    <a:pt x="264" y="48"/>
                  </a:lnTo>
                  <a:lnTo>
                    <a:pt x="252" y="42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34" y="30"/>
                  </a:lnTo>
                  <a:lnTo>
                    <a:pt x="234" y="24"/>
                  </a:lnTo>
                  <a:lnTo>
                    <a:pt x="228" y="24"/>
                  </a:lnTo>
                  <a:lnTo>
                    <a:pt x="216" y="18"/>
                  </a:lnTo>
                  <a:lnTo>
                    <a:pt x="198" y="18"/>
                  </a:lnTo>
                  <a:lnTo>
                    <a:pt x="192" y="0"/>
                  </a:lnTo>
                  <a:lnTo>
                    <a:pt x="174" y="0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126" y="12"/>
                  </a:lnTo>
                  <a:lnTo>
                    <a:pt x="126" y="18"/>
                  </a:lnTo>
                  <a:lnTo>
                    <a:pt x="108" y="18"/>
                  </a:lnTo>
                  <a:lnTo>
                    <a:pt x="10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66" y="36"/>
                  </a:lnTo>
                  <a:lnTo>
                    <a:pt x="54" y="48"/>
                  </a:lnTo>
                  <a:lnTo>
                    <a:pt x="42" y="42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30" y="5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72"/>
                  </a:lnTo>
                  <a:lnTo>
                    <a:pt x="24" y="84"/>
                  </a:lnTo>
                  <a:lnTo>
                    <a:pt x="18" y="90"/>
                  </a:lnTo>
                  <a:lnTo>
                    <a:pt x="12" y="90"/>
                  </a:lnTo>
                  <a:lnTo>
                    <a:pt x="12" y="96"/>
                  </a:lnTo>
                  <a:lnTo>
                    <a:pt x="24" y="108"/>
                  </a:lnTo>
                  <a:lnTo>
                    <a:pt x="30" y="120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48" y="132"/>
                  </a:lnTo>
                  <a:lnTo>
                    <a:pt x="60" y="132"/>
                  </a:lnTo>
                  <a:lnTo>
                    <a:pt x="66" y="144"/>
                  </a:lnTo>
                  <a:lnTo>
                    <a:pt x="72" y="144"/>
                  </a:lnTo>
                  <a:lnTo>
                    <a:pt x="78" y="156"/>
                  </a:lnTo>
                  <a:lnTo>
                    <a:pt x="90" y="156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74"/>
                  </a:lnTo>
                  <a:lnTo>
                    <a:pt x="120" y="192"/>
                  </a:lnTo>
                  <a:lnTo>
                    <a:pt x="132" y="192"/>
                  </a:lnTo>
                  <a:lnTo>
                    <a:pt x="144" y="186"/>
                  </a:lnTo>
                  <a:lnTo>
                    <a:pt x="150" y="186"/>
                  </a:lnTo>
                  <a:lnTo>
                    <a:pt x="162" y="192"/>
                  </a:lnTo>
                  <a:lnTo>
                    <a:pt x="162" y="174"/>
                  </a:lnTo>
                  <a:lnTo>
                    <a:pt x="168" y="174"/>
                  </a:lnTo>
                  <a:lnTo>
                    <a:pt x="174" y="162"/>
                  </a:lnTo>
                  <a:lnTo>
                    <a:pt x="180" y="156"/>
                  </a:lnTo>
                  <a:lnTo>
                    <a:pt x="198" y="156"/>
                  </a:lnTo>
                  <a:lnTo>
                    <a:pt x="210" y="162"/>
                  </a:lnTo>
                  <a:lnTo>
                    <a:pt x="222" y="174"/>
                  </a:lnTo>
                  <a:lnTo>
                    <a:pt x="234" y="168"/>
                  </a:lnTo>
                  <a:lnTo>
                    <a:pt x="246" y="180"/>
                  </a:lnTo>
                  <a:lnTo>
                    <a:pt x="258" y="174"/>
                  </a:lnTo>
                  <a:lnTo>
                    <a:pt x="264" y="168"/>
                  </a:lnTo>
                  <a:lnTo>
                    <a:pt x="276" y="168"/>
                  </a:lnTo>
                  <a:lnTo>
                    <a:pt x="282" y="174"/>
                  </a:lnTo>
                  <a:lnTo>
                    <a:pt x="288" y="174"/>
                  </a:lnTo>
                  <a:lnTo>
                    <a:pt x="300" y="180"/>
                  </a:lnTo>
                  <a:lnTo>
                    <a:pt x="306" y="174"/>
                  </a:lnTo>
                  <a:lnTo>
                    <a:pt x="324" y="174"/>
                  </a:lnTo>
                  <a:lnTo>
                    <a:pt x="330" y="168"/>
                  </a:lnTo>
                  <a:lnTo>
                    <a:pt x="330" y="174"/>
                  </a:lnTo>
                  <a:lnTo>
                    <a:pt x="348" y="174"/>
                  </a:lnTo>
                  <a:lnTo>
                    <a:pt x="360" y="168"/>
                  </a:lnTo>
                  <a:lnTo>
                    <a:pt x="366" y="162"/>
                  </a:lnTo>
                  <a:lnTo>
                    <a:pt x="378" y="156"/>
                  </a:lnTo>
                  <a:lnTo>
                    <a:pt x="378" y="132"/>
                  </a:lnTo>
                  <a:lnTo>
                    <a:pt x="402" y="126"/>
                  </a:lnTo>
                  <a:lnTo>
                    <a:pt x="420" y="114"/>
                  </a:lnTo>
                  <a:lnTo>
                    <a:pt x="414" y="108"/>
                  </a:lnTo>
                  <a:lnTo>
                    <a:pt x="408" y="1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3" name="Cypru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59618" y="2059224"/>
              <a:ext cx="49113" cy="28258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4" name="Cub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1780436" y="2386758"/>
              <a:ext cx="244266" cy="88627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5" name="Croat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44751" y="1774077"/>
              <a:ext cx="121487" cy="89910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6" name="Côte d'Ivoir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529079" y="2718142"/>
              <a:ext cx="144751" cy="169546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7" name="Costa Ric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719692" y="2705298"/>
              <a:ext cx="78838" cy="75782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8" name="Cong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21490" y="2859431"/>
              <a:ext cx="445885" cy="498363"/>
            </a:xfrm>
            <a:custGeom>
              <a:avLst/>
              <a:gdLst>
                <a:gd name="T0" fmla="*/ 2147483647 w 1350"/>
                <a:gd name="T1" fmla="*/ 2147483647 h 1518"/>
                <a:gd name="T2" fmla="*/ 2147483647 w 1350"/>
                <a:gd name="T3" fmla="*/ 2147483647 h 1518"/>
                <a:gd name="T4" fmla="*/ 2147483647 w 1350"/>
                <a:gd name="T5" fmla="*/ 2147483647 h 1518"/>
                <a:gd name="T6" fmla="*/ 2147483647 w 1350"/>
                <a:gd name="T7" fmla="*/ 2147483647 h 1518"/>
                <a:gd name="T8" fmla="*/ 2147483647 w 1350"/>
                <a:gd name="T9" fmla="*/ 2147483647 h 1518"/>
                <a:gd name="T10" fmla="*/ 2147483647 w 1350"/>
                <a:gd name="T11" fmla="*/ 2147483647 h 1518"/>
                <a:gd name="T12" fmla="*/ 2147483647 w 1350"/>
                <a:gd name="T13" fmla="*/ 2147483647 h 1518"/>
                <a:gd name="T14" fmla="*/ 2147483647 w 1350"/>
                <a:gd name="T15" fmla="*/ 2147483647 h 1518"/>
                <a:gd name="T16" fmla="*/ 2147483647 w 1350"/>
                <a:gd name="T17" fmla="*/ 2147483647 h 1518"/>
                <a:gd name="T18" fmla="*/ 2147483647 w 1350"/>
                <a:gd name="T19" fmla="*/ 2147483647 h 1518"/>
                <a:gd name="T20" fmla="*/ 2147483647 w 1350"/>
                <a:gd name="T21" fmla="*/ 2147483647 h 1518"/>
                <a:gd name="T22" fmla="*/ 2147483647 w 1350"/>
                <a:gd name="T23" fmla="*/ 2147483647 h 1518"/>
                <a:gd name="T24" fmla="*/ 2147483647 w 1350"/>
                <a:gd name="T25" fmla="*/ 2147483647 h 1518"/>
                <a:gd name="T26" fmla="*/ 2147483647 w 1350"/>
                <a:gd name="T27" fmla="*/ 2147483647 h 1518"/>
                <a:gd name="T28" fmla="*/ 2147483647 w 1350"/>
                <a:gd name="T29" fmla="*/ 2147483647 h 1518"/>
                <a:gd name="T30" fmla="*/ 2147483647 w 1350"/>
                <a:gd name="T31" fmla="*/ 2147483647 h 1518"/>
                <a:gd name="T32" fmla="*/ 2147483647 w 1350"/>
                <a:gd name="T33" fmla="*/ 2147483647 h 1518"/>
                <a:gd name="T34" fmla="*/ 2147483647 w 1350"/>
                <a:gd name="T35" fmla="*/ 2147483647 h 1518"/>
                <a:gd name="T36" fmla="*/ 2147483647 w 1350"/>
                <a:gd name="T37" fmla="*/ 2147483647 h 1518"/>
                <a:gd name="T38" fmla="*/ 2147483647 w 1350"/>
                <a:gd name="T39" fmla="*/ 2147483647 h 1518"/>
                <a:gd name="T40" fmla="*/ 2147483647 w 1350"/>
                <a:gd name="T41" fmla="*/ 2147483647 h 1518"/>
                <a:gd name="T42" fmla="*/ 2147483647 w 1350"/>
                <a:gd name="T43" fmla="*/ 2147483647 h 1518"/>
                <a:gd name="T44" fmla="*/ 2147483647 w 1350"/>
                <a:gd name="T45" fmla="*/ 2147483647 h 1518"/>
                <a:gd name="T46" fmla="*/ 2147483647 w 1350"/>
                <a:gd name="T47" fmla="*/ 2147483647 h 1518"/>
                <a:gd name="T48" fmla="*/ 2147483647 w 1350"/>
                <a:gd name="T49" fmla="*/ 2147483647 h 1518"/>
                <a:gd name="T50" fmla="*/ 2147483647 w 1350"/>
                <a:gd name="T51" fmla="*/ 2147483647 h 1518"/>
                <a:gd name="T52" fmla="*/ 2147483647 w 1350"/>
                <a:gd name="T53" fmla="*/ 2147483647 h 1518"/>
                <a:gd name="T54" fmla="*/ 2147483647 w 1350"/>
                <a:gd name="T55" fmla="*/ 2147483647 h 1518"/>
                <a:gd name="T56" fmla="*/ 2147483647 w 1350"/>
                <a:gd name="T57" fmla="*/ 2147483647 h 1518"/>
                <a:gd name="T58" fmla="*/ 2147483647 w 1350"/>
                <a:gd name="T59" fmla="*/ 2147483647 h 1518"/>
                <a:gd name="T60" fmla="*/ 2147483647 w 1350"/>
                <a:gd name="T61" fmla="*/ 2147483647 h 1518"/>
                <a:gd name="T62" fmla="*/ 2147483647 w 1350"/>
                <a:gd name="T63" fmla="*/ 2147483647 h 1518"/>
                <a:gd name="T64" fmla="*/ 2147483647 w 1350"/>
                <a:gd name="T65" fmla="*/ 2147483647 h 1518"/>
                <a:gd name="T66" fmla="*/ 2147483647 w 1350"/>
                <a:gd name="T67" fmla="*/ 2147483647 h 1518"/>
                <a:gd name="T68" fmla="*/ 2147483647 w 1350"/>
                <a:gd name="T69" fmla="*/ 2147483647 h 1518"/>
                <a:gd name="T70" fmla="*/ 2147483647 w 1350"/>
                <a:gd name="T71" fmla="*/ 2147483647 h 1518"/>
                <a:gd name="T72" fmla="*/ 2147483647 w 1350"/>
                <a:gd name="T73" fmla="*/ 2147483647 h 1518"/>
                <a:gd name="T74" fmla="*/ 2147483647 w 1350"/>
                <a:gd name="T75" fmla="*/ 2147483647 h 1518"/>
                <a:gd name="T76" fmla="*/ 2147483647 w 1350"/>
                <a:gd name="T77" fmla="*/ 2147483647 h 1518"/>
                <a:gd name="T78" fmla="*/ 2147483647 w 1350"/>
                <a:gd name="T79" fmla="*/ 2147483647 h 1518"/>
                <a:gd name="T80" fmla="*/ 2147483647 w 1350"/>
                <a:gd name="T81" fmla="*/ 2147483647 h 1518"/>
                <a:gd name="T82" fmla="*/ 2147483647 w 1350"/>
                <a:gd name="T83" fmla="*/ 2147483647 h 1518"/>
                <a:gd name="T84" fmla="*/ 2147483647 w 1350"/>
                <a:gd name="T85" fmla="*/ 2147483647 h 1518"/>
                <a:gd name="T86" fmla="*/ 2147483647 w 1350"/>
                <a:gd name="T87" fmla="*/ 2147483647 h 1518"/>
                <a:gd name="T88" fmla="*/ 2147483647 w 1350"/>
                <a:gd name="T89" fmla="*/ 2147483647 h 1518"/>
                <a:gd name="T90" fmla="*/ 2147483647 w 1350"/>
                <a:gd name="T91" fmla="*/ 2147483647 h 1518"/>
                <a:gd name="T92" fmla="*/ 2147483647 w 1350"/>
                <a:gd name="T93" fmla="*/ 2147483647 h 1518"/>
                <a:gd name="T94" fmla="*/ 2147483647 w 1350"/>
                <a:gd name="T95" fmla="*/ 2147483647 h 1518"/>
                <a:gd name="T96" fmla="*/ 2147483647 w 1350"/>
                <a:gd name="T97" fmla="*/ 2147483647 h 1518"/>
                <a:gd name="T98" fmla="*/ 2147483647 w 1350"/>
                <a:gd name="T99" fmla="*/ 2147483647 h 1518"/>
                <a:gd name="T100" fmla="*/ 2147483647 w 1350"/>
                <a:gd name="T101" fmla="*/ 2147483647 h 1518"/>
                <a:gd name="T102" fmla="*/ 2147483647 w 1350"/>
                <a:gd name="T103" fmla="*/ 2147483647 h 1518"/>
                <a:gd name="T104" fmla="*/ 2147483647 w 1350"/>
                <a:gd name="T105" fmla="*/ 2147483647 h 1518"/>
                <a:gd name="T106" fmla="*/ 2147483647 w 1350"/>
                <a:gd name="T107" fmla="*/ 2147483647 h 1518"/>
                <a:gd name="T108" fmla="*/ 2147483647 w 1350"/>
                <a:gd name="T109" fmla="*/ 2147483647 h 1518"/>
                <a:gd name="T110" fmla="*/ 2147483647 w 1350"/>
                <a:gd name="T111" fmla="*/ 2147483647 h 1518"/>
                <a:gd name="T112" fmla="*/ 2147483647 w 1350"/>
                <a:gd name="T113" fmla="*/ 2147483647 h 1518"/>
                <a:gd name="T114" fmla="*/ 2147483647 w 1350"/>
                <a:gd name="T115" fmla="*/ 2147483647 h 1518"/>
                <a:gd name="T116" fmla="*/ 2147483647 w 1350"/>
                <a:gd name="T117" fmla="*/ 2147483647 h 1518"/>
                <a:gd name="T118" fmla="*/ 2147483647 w 1350"/>
                <a:gd name="T119" fmla="*/ 2147483647 h 1518"/>
                <a:gd name="T120" fmla="*/ 2147483647 w 1350"/>
                <a:gd name="T121" fmla="*/ 2147483647 h 1518"/>
                <a:gd name="T122" fmla="*/ 2147483647 w 1350"/>
                <a:gd name="T123" fmla="*/ 2147483647 h 1518"/>
                <a:gd name="T124" fmla="*/ 2147483647 w 1350"/>
                <a:gd name="T125" fmla="*/ 2147483647 h 15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0"/>
                <a:gd name="T190" fmla="*/ 0 h 1518"/>
                <a:gd name="T191" fmla="*/ 1350 w 1350"/>
                <a:gd name="T192" fmla="*/ 1518 h 15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0" h="1518">
                  <a:moveTo>
                    <a:pt x="1242" y="468"/>
                  </a:moveTo>
                  <a:lnTo>
                    <a:pt x="1242" y="438"/>
                  </a:lnTo>
                  <a:lnTo>
                    <a:pt x="1260" y="366"/>
                  </a:lnTo>
                  <a:lnTo>
                    <a:pt x="1278" y="354"/>
                  </a:lnTo>
                  <a:lnTo>
                    <a:pt x="1278" y="342"/>
                  </a:lnTo>
                  <a:lnTo>
                    <a:pt x="1302" y="330"/>
                  </a:lnTo>
                  <a:lnTo>
                    <a:pt x="1308" y="318"/>
                  </a:lnTo>
                  <a:lnTo>
                    <a:pt x="1320" y="312"/>
                  </a:lnTo>
                  <a:lnTo>
                    <a:pt x="1332" y="288"/>
                  </a:lnTo>
                  <a:lnTo>
                    <a:pt x="1344" y="276"/>
                  </a:lnTo>
                  <a:lnTo>
                    <a:pt x="1350" y="264"/>
                  </a:lnTo>
                  <a:lnTo>
                    <a:pt x="1350" y="252"/>
                  </a:lnTo>
                  <a:lnTo>
                    <a:pt x="1344" y="246"/>
                  </a:lnTo>
                  <a:lnTo>
                    <a:pt x="1332" y="240"/>
                  </a:lnTo>
                  <a:lnTo>
                    <a:pt x="1320" y="240"/>
                  </a:lnTo>
                  <a:lnTo>
                    <a:pt x="1314" y="234"/>
                  </a:lnTo>
                  <a:lnTo>
                    <a:pt x="1314" y="222"/>
                  </a:lnTo>
                  <a:lnTo>
                    <a:pt x="1320" y="210"/>
                  </a:lnTo>
                  <a:lnTo>
                    <a:pt x="1326" y="204"/>
                  </a:lnTo>
                  <a:lnTo>
                    <a:pt x="1326" y="198"/>
                  </a:lnTo>
                  <a:lnTo>
                    <a:pt x="1320" y="192"/>
                  </a:lnTo>
                  <a:lnTo>
                    <a:pt x="1308" y="186"/>
                  </a:lnTo>
                  <a:lnTo>
                    <a:pt x="1326" y="168"/>
                  </a:lnTo>
                  <a:lnTo>
                    <a:pt x="1320" y="144"/>
                  </a:lnTo>
                  <a:lnTo>
                    <a:pt x="1302" y="144"/>
                  </a:lnTo>
                  <a:lnTo>
                    <a:pt x="1296" y="120"/>
                  </a:lnTo>
                  <a:lnTo>
                    <a:pt x="1290" y="120"/>
                  </a:lnTo>
                  <a:lnTo>
                    <a:pt x="1284" y="114"/>
                  </a:lnTo>
                  <a:lnTo>
                    <a:pt x="1272" y="108"/>
                  </a:lnTo>
                  <a:lnTo>
                    <a:pt x="1260" y="96"/>
                  </a:lnTo>
                  <a:lnTo>
                    <a:pt x="1254" y="84"/>
                  </a:lnTo>
                  <a:lnTo>
                    <a:pt x="1248" y="66"/>
                  </a:lnTo>
                  <a:lnTo>
                    <a:pt x="1236" y="60"/>
                  </a:lnTo>
                  <a:lnTo>
                    <a:pt x="1230" y="54"/>
                  </a:lnTo>
                  <a:lnTo>
                    <a:pt x="1218" y="66"/>
                  </a:lnTo>
                  <a:lnTo>
                    <a:pt x="1218" y="72"/>
                  </a:lnTo>
                  <a:lnTo>
                    <a:pt x="1206" y="84"/>
                  </a:lnTo>
                  <a:lnTo>
                    <a:pt x="1200" y="84"/>
                  </a:lnTo>
                  <a:lnTo>
                    <a:pt x="1188" y="78"/>
                  </a:lnTo>
                  <a:lnTo>
                    <a:pt x="1188" y="72"/>
                  </a:lnTo>
                  <a:lnTo>
                    <a:pt x="1176" y="66"/>
                  </a:lnTo>
                  <a:lnTo>
                    <a:pt x="1164" y="66"/>
                  </a:lnTo>
                  <a:lnTo>
                    <a:pt x="1158" y="72"/>
                  </a:lnTo>
                  <a:lnTo>
                    <a:pt x="1152" y="84"/>
                  </a:lnTo>
                  <a:lnTo>
                    <a:pt x="1146" y="90"/>
                  </a:lnTo>
                  <a:lnTo>
                    <a:pt x="1098" y="66"/>
                  </a:lnTo>
                  <a:lnTo>
                    <a:pt x="1098" y="42"/>
                  </a:lnTo>
                  <a:lnTo>
                    <a:pt x="1068" y="18"/>
                  </a:lnTo>
                  <a:lnTo>
                    <a:pt x="1062" y="6"/>
                  </a:lnTo>
                  <a:lnTo>
                    <a:pt x="1044" y="24"/>
                  </a:lnTo>
                  <a:lnTo>
                    <a:pt x="1026" y="30"/>
                  </a:lnTo>
                  <a:lnTo>
                    <a:pt x="1002" y="30"/>
                  </a:lnTo>
                  <a:lnTo>
                    <a:pt x="990" y="18"/>
                  </a:lnTo>
                  <a:lnTo>
                    <a:pt x="990" y="12"/>
                  </a:lnTo>
                  <a:lnTo>
                    <a:pt x="954" y="18"/>
                  </a:lnTo>
                  <a:lnTo>
                    <a:pt x="942" y="6"/>
                  </a:lnTo>
                  <a:lnTo>
                    <a:pt x="942" y="0"/>
                  </a:lnTo>
                  <a:lnTo>
                    <a:pt x="936" y="0"/>
                  </a:lnTo>
                  <a:lnTo>
                    <a:pt x="918" y="18"/>
                  </a:lnTo>
                  <a:lnTo>
                    <a:pt x="918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76" y="36"/>
                  </a:lnTo>
                  <a:lnTo>
                    <a:pt x="864" y="24"/>
                  </a:lnTo>
                  <a:lnTo>
                    <a:pt x="840" y="42"/>
                  </a:lnTo>
                  <a:lnTo>
                    <a:pt x="822" y="42"/>
                  </a:lnTo>
                  <a:lnTo>
                    <a:pt x="810" y="54"/>
                  </a:lnTo>
                  <a:lnTo>
                    <a:pt x="798" y="60"/>
                  </a:lnTo>
                  <a:lnTo>
                    <a:pt x="792" y="66"/>
                  </a:lnTo>
                  <a:lnTo>
                    <a:pt x="786" y="66"/>
                  </a:lnTo>
                  <a:lnTo>
                    <a:pt x="762" y="42"/>
                  </a:lnTo>
                  <a:lnTo>
                    <a:pt x="756" y="54"/>
                  </a:lnTo>
                  <a:lnTo>
                    <a:pt x="738" y="72"/>
                  </a:lnTo>
                  <a:lnTo>
                    <a:pt x="738" y="84"/>
                  </a:lnTo>
                  <a:lnTo>
                    <a:pt x="732" y="90"/>
                  </a:lnTo>
                  <a:lnTo>
                    <a:pt x="726" y="102"/>
                  </a:lnTo>
                  <a:lnTo>
                    <a:pt x="720" y="108"/>
                  </a:lnTo>
                  <a:lnTo>
                    <a:pt x="708" y="102"/>
                  </a:lnTo>
                  <a:lnTo>
                    <a:pt x="702" y="96"/>
                  </a:lnTo>
                  <a:lnTo>
                    <a:pt x="690" y="90"/>
                  </a:lnTo>
                  <a:lnTo>
                    <a:pt x="642" y="90"/>
                  </a:lnTo>
                  <a:lnTo>
                    <a:pt x="630" y="84"/>
                  </a:lnTo>
                  <a:lnTo>
                    <a:pt x="624" y="78"/>
                  </a:lnTo>
                  <a:lnTo>
                    <a:pt x="582" y="78"/>
                  </a:lnTo>
                  <a:lnTo>
                    <a:pt x="582" y="48"/>
                  </a:lnTo>
                  <a:lnTo>
                    <a:pt x="576" y="42"/>
                  </a:lnTo>
                  <a:lnTo>
                    <a:pt x="558" y="42"/>
                  </a:lnTo>
                  <a:lnTo>
                    <a:pt x="558" y="30"/>
                  </a:lnTo>
                  <a:lnTo>
                    <a:pt x="546" y="24"/>
                  </a:lnTo>
                  <a:lnTo>
                    <a:pt x="534" y="24"/>
                  </a:lnTo>
                  <a:lnTo>
                    <a:pt x="516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86" y="30"/>
                  </a:lnTo>
                  <a:lnTo>
                    <a:pt x="486" y="36"/>
                  </a:lnTo>
                  <a:lnTo>
                    <a:pt x="480" y="48"/>
                  </a:lnTo>
                  <a:lnTo>
                    <a:pt x="480" y="54"/>
                  </a:lnTo>
                  <a:lnTo>
                    <a:pt x="474" y="66"/>
                  </a:lnTo>
                  <a:lnTo>
                    <a:pt x="462" y="78"/>
                  </a:lnTo>
                  <a:lnTo>
                    <a:pt x="456" y="78"/>
                  </a:lnTo>
                  <a:lnTo>
                    <a:pt x="444" y="90"/>
                  </a:lnTo>
                  <a:lnTo>
                    <a:pt x="444" y="102"/>
                  </a:lnTo>
                  <a:lnTo>
                    <a:pt x="450" y="102"/>
                  </a:lnTo>
                  <a:lnTo>
                    <a:pt x="450" y="120"/>
                  </a:lnTo>
                  <a:lnTo>
                    <a:pt x="438" y="138"/>
                  </a:lnTo>
                  <a:lnTo>
                    <a:pt x="450" y="150"/>
                  </a:lnTo>
                  <a:lnTo>
                    <a:pt x="450" y="186"/>
                  </a:lnTo>
                  <a:lnTo>
                    <a:pt x="444" y="198"/>
                  </a:lnTo>
                  <a:lnTo>
                    <a:pt x="438" y="216"/>
                  </a:lnTo>
                  <a:lnTo>
                    <a:pt x="426" y="228"/>
                  </a:lnTo>
                  <a:lnTo>
                    <a:pt x="414" y="252"/>
                  </a:lnTo>
                  <a:lnTo>
                    <a:pt x="408" y="258"/>
                  </a:lnTo>
                  <a:lnTo>
                    <a:pt x="408" y="288"/>
                  </a:lnTo>
                  <a:lnTo>
                    <a:pt x="414" y="300"/>
                  </a:lnTo>
                  <a:lnTo>
                    <a:pt x="414" y="324"/>
                  </a:lnTo>
                  <a:lnTo>
                    <a:pt x="396" y="360"/>
                  </a:lnTo>
                  <a:lnTo>
                    <a:pt x="396" y="372"/>
                  </a:lnTo>
                  <a:lnTo>
                    <a:pt x="402" y="378"/>
                  </a:lnTo>
                  <a:lnTo>
                    <a:pt x="408" y="390"/>
                  </a:lnTo>
                  <a:lnTo>
                    <a:pt x="408" y="414"/>
                  </a:lnTo>
                  <a:lnTo>
                    <a:pt x="402" y="426"/>
                  </a:lnTo>
                  <a:lnTo>
                    <a:pt x="390" y="432"/>
                  </a:lnTo>
                  <a:lnTo>
                    <a:pt x="390" y="486"/>
                  </a:lnTo>
                  <a:lnTo>
                    <a:pt x="384" y="492"/>
                  </a:lnTo>
                  <a:lnTo>
                    <a:pt x="372" y="498"/>
                  </a:lnTo>
                  <a:lnTo>
                    <a:pt x="366" y="510"/>
                  </a:lnTo>
                  <a:lnTo>
                    <a:pt x="318" y="534"/>
                  </a:lnTo>
                  <a:lnTo>
                    <a:pt x="312" y="540"/>
                  </a:lnTo>
                  <a:lnTo>
                    <a:pt x="306" y="552"/>
                  </a:lnTo>
                  <a:lnTo>
                    <a:pt x="306" y="588"/>
                  </a:lnTo>
                  <a:lnTo>
                    <a:pt x="282" y="612"/>
                  </a:lnTo>
                  <a:lnTo>
                    <a:pt x="276" y="612"/>
                  </a:lnTo>
                  <a:lnTo>
                    <a:pt x="282" y="714"/>
                  </a:lnTo>
                  <a:lnTo>
                    <a:pt x="252" y="756"/>
                  </a:lnTo>
                  <a:lnTo>
                    <a:pt x="246" y="762"/>
                  </a:lnTo>
                  <a:lnTo>
                    <a:pt x="228" y="762"/>
                  </a:lnTo>
                  <a:lnTo>
                    <a:pt x="216" y="774"/>
                  </a:lnTo>
                  <a:lnTo>
                    <a:pt x="210" y="786"/>
                  </a:lnTo>
                  <a:lnTo>
                    <a:pt x="192" y="804"/>
                  </a:lnTo>
                  <a:lnTo>
                    <a:pt x="186" y="816"/>
                  </a:lnTo>
                  <a:lnTo>
                    <a:pt x="180" y="822"/>
                  </a:lnTo>
                  <a:lnTo>
                    <a:pt x="168" y="828"/>
                  </a:lnTo>
                  <a:lnTo>
                    <a:pt x="150" y="828"/>
                  </a:lnTo>
                  <a:lnTo>
                    <a:pt x="144" y="822"/>
                  </a:lnTo>
                  <a:lnTo>
                    <a:pt x="150" y="810"/>
                  </a:lnTo>
                  <a:lnTo>
                    <a:pt x="150" y="780"/>
                  </a:lnTo>
                  <a:lnTo>
                    <a:pt x="144" y="780"/>
                  </a:lnTo>
                  <a:lnTo>
                    <a:pt x="126" y="798"/>
                  </a:lnTo>
                  <a:lnTo>
                    <a:pt x="102" y="792"/>
                  </a:lnTo>
                  <a:lnTo>
                    <a:pt x="102" y="810"/>
                  </a:lnTo>
                  <a:lnTo>
                    <a:pt x="96" y="822"/>
                  </a:lnTo>
                  <a:lnTo>
                    <a:pt x="90" y="828"/>
                  </a:lnTo>
                  <a:lnTo>
                    <a:pt x="78" y="828"/>
                  </a:lnTo>
                  <a:lnTo>
                    <a:pt x="72" y="822"/>
                  </a:lnTo>
                  <a:lnTo>
                    <a:pt x="72" y="816"/>
                  </a:lnTo>
                  <a:lnTo>
                    <a:pt x="66" y="810"/>
                  </a:lnTo>
                  <a:lnTo>
                    <a:pt x="66" y="804"/>
                  </a:lnTo>
                  <a:lnTo>
                    <a:pt x="54" y="804"/>
                  </a:lnTo>
                  <a:lnTo>
                    <a:pt x="48" y="816"/>
                  </a:lnTo>
                  <a:lnTo>
                    <a:pt x="12" y="846"/>
                  </a:lnTo>
                  <a:lnTo>
                    <a:pt x="18" y="858"/>
                  </a:lnTo>
                  <a:lnTo>
                    <a:pt x="18" y="864"/>
                  </a:lnTo>
                  <a:lnTo>
                    <a:pt x="24" y="876"/>
                  </a:lnTo>
                  <a:lnTo>
                    <a:pt x="24" y="882"/>
                  </a:lnTo>
                  <a:lnTo>
                    <a:pt x="18" y="888"/>
                  </a:lnTo>
                  <a:lnTo>
                    <a:pt x="6" y="894"/>
                  </a:lnTo>
                  <a:lnTo>
                    <a:pt x="0" y="900"/>
                  </a:lnTo>
                  <a:lnTo>
                    <a:pt x="6" y="906"/>
                  </a:lnTo>
                  <a:lnTo>
                    <a:pt x="6" y="912"/>
                  </a:lnTo>
                  <a:lnTo>
                    <a:pt x="18" y="918"/>
                  </a:lnTo>
                  <a:lnTo>
                    <a:pt x="18" y="924"/>
                  </a:lnTo>
                  <a:lnTo>
                    <a:pt x="54" y="906"/>
                  </a:lnTo>
                  <a:lnTo>
                    <a:pt x="78" y="912"/>
                  </a:lnTo>
                  <a:lnTo>
                    <a:pt x="84" y="906"/>
                  </a:lnTo>
                  <a:lnTo>
                    <a:pt x="96" y="912"/>
                  </a:lnTo>
                  <a:lnTo>
                    <a:pt x="120" y="906"/>
                  </a:lnTo>
                  <a:lnTo>
                    <a:pt x="132" y="912"/>
                  </a:lnTo>
                  <a:lnTo>
                    <a:pt x="162" y="912"/>
                  </a:lnTo>
                  <a:lnTo>
                    <a:pt x="174" y="906"/>
                  </a:lnTo>
                  <a:lnTo>
                    <a:pt x="186" y="906"/>
                  </a:lnTo>
                  <a:lnTo>
                    <a:pt x="198" y="912"/>
                  </a:lnTo>
                  <a:lnTo>
                    <a:pt x="228" y="912"/>
                  </a:lnTo>
                  <a:lnTo>
                    <a:pt x="246" y="906"/>
                  </a:lnTo>
                  <a:lnTo>
                    <a:pt x="270" y="906"/>
                  </a:lnTo>
                  <a:lnTo>
                    <a:pt x="276" y="900"/>
                  </a:lnTo>
                  <a:lnTo>
                    <a:pt x="294" y="900"/>
                  </a:lnTo>
                  <a:lnTo>
                    <a:pt x="300" y="906"/>
                  </a:lnTo>
                  <a:lnTo>
                    <a:pt x="306" y="918"/>
                  </a:lnTo>
                  <a:lnTo>
                    <a:pt x="318" y="930"/>
                  </a:lnTo>
                  <a:lnTo>
                    <a:pt x="318" y="972"/>
                  </a:lnTo>
                  <a:lnTo>
                    <a:pt x="336" y="990"/>
                  </a:lnTo>
                  <a:lnTo>
                    <a:pt x="336" y="1014"/>
                  </a:lnTo>
                  <a:lnTo>
                    <a:pt x="330" y="1020"/>
                  </a:lnTo>
                  <a:lnTo>
                    <a:pt x="330" y="1026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54" y="1044"/>
                  </a:lnTo>
                  <a:lnTo>
                    <a:pt x="354" y="1056"/>
                  </a:lnTo>
                  <a:lnTo>
                    <a:pt x="360" y="1062"/>
                  </a:lnTo>
                  <a:lnTo>
                    <a:pt x="372" y="1086"/>
                  </a:lnTo>
                  <a:lnTo>
                    <a:pt x="402" y="1086"/>
                  </a:lnTo>
                  <a:lnTo>
                    <a:pt x="414" y="1092"/>
                  </a:lnTo>
                  <a:lnTo>
                    <a:pt x="420" y="1080"/>
                  </a:lnTo>
                  <a:lnTo>
                    <a:pt x="444" y="1080"/>
                  </a:lnTo>
                  <a:lnTo>
                    <a:pt x="456" y="1074"/>
                  </a:lnTo>
                  <a:lnTo>
                    <a:pt x="462" y="1080"/>
                  </a:lnTo>
                  <a:lnTo>
                    <a:pt x="504" y="1074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0" y="1044"/>
                  </a:lnTo>
                  <a:lnTo>
                    <a:pt x="522" y="1044"/>
                  </a:lnTo>
                  <a:lnTo>
                    <a:pt x="522" y="1032"/>
                  </a:lnTo>
                  <a:lnTo>
                    <a:pt x="516" y="1020"/>
                  </a:lnTo>
                  <a:lnTo>
                    <a:pt x="510" y="1014"/>
                  </a:lnTo>
                  <a:lnTo>
                    <a:pt x="510" y="1008"/>
                  </a:lnTo>
                  <a:lnTo>
                    <a:pt x="516" y="1002"/>
                  </a:lnTo>
                  <a:lnTo>
                    <a:pt x="564" y="1002"/>
                  </a:lnTo>
                  <a:lnTo>
                    <a:pt x="564" y="996"/>
                  </a:lnTo>
                  <a:lnTo>
                    <a:pt x="576" y="996"/>
                  </a:lnTo>
                  <a:lnTo>
                    <a:pt x="588" y="1002"/>
                  </a:lnTo>
                  <a:lnTo>
                    <a:pt x="588" y="1026"/>
                  </a:lnTo>
                  <a:lnTo>
                    <a:pt x="678" y="1026"/>
                  </a:lnTo>
                  <a:lnTo>
                    <a:pt x="678" y="1050"/>
                  </a:lnTo>
                  <a:lnTo>
                    <a:pt x="666" y="1068"/>
                  </a:lnTo>
                  <a:lnTo>
                    <a:pt x="672" y="1086"/>
                  </a:lnTo>
                  <a:lnTo>
                    <a:pt x="684" y="1098"/>
                  </a:lnTo>
                  <a:lnTo>
                    <a:pt x="690" y="1110"/>
                  </a:lnTo>
                  <a:lnTo>
                    <a:pt x="690" y="1122"/>
                  </a:lnTo>
                  <a:lnTo>
                    <a:pt x="684" y="1134"/>
                  </a:lnTo>
                  <a:lnTo>
                    <a:pt x="678" y="1140"/>
                  </a:lnTo>
                  <a:lnTo>
                    <a:pt x="684" y="1164"/>
                  </a:lnTo>
                  <a:lnTo>
                    <a:pt x="684" y="1176"/>
                  </a:lnTo>
                  <a:lnTo>
                    <a:pt x="678" y="1182"/>
                  </a:lnTo>
                  <a:lnTo>
                    <a:pt x="678" y="1194"/>
                  </a:lnTo>
                  <a:lnTo>
                    <a:pt x="684" y="1212"/>
                  </a:lnTo>
                  <a:lnTo>
                    <a:pt x="696" y="1230"/>
                  </a:lnTo>
                  <a:lnTo>
                    <a:pt x="708" y="1254"/>
                  </a:lnTo>
                  <a:lnTo>
                    <a:pt x="714" y="1260"/>
                  </a:lnTo>
                  <a:lnTo>
                    <a:pt x="714" y="1278"/>
                  </a:lnTo>
                  <a:lnTo>
                    <a:pt x="708" y="1290"/>
                  </a:lnTo>
                  <a:lnTo>
                    <a:pt x="708" y="1302"/>
                  </a:lnTo>
                  <a:lnTo>
                    <a:pt x="702" y="1308"/>
                  </a:lnTo>
                  <a:lnTo>
                    <a:pt x="702" y="1332"/>
                  </a:lnTo>
                  <a:lnTo>
                    <a:pt x="708" y="1338"/>
                  </a:lnTo>
                  <a:lnTo>
                    <a:pt x="714" y="1338"/>
                  </a:lnTo>
                  <a:lnTo>
                    <a:pt x="720" y="1344"/>
                  </a:lnTo>
                  <a:lnTo>
                    <a:pt x="726" y="1326"/>
                  </a:lnTo>
                  <a:lnTo>
                    <a:pt x="756" y="1332"/>
                  </a:lnTo>
                  <a:lnTo>
                    <a:pt x="780" y="1326"/>
                  </a:lnTo>
                  <a:lnTo>
                    <a:pt x="780" y="1314"/>
                  </a:lnTo>
                  <a:lnTo>
                    <a:pt x="792" y="1314"/>
                  </a:lnTo>
                  <a:lnTo>
                    <a:pt x="804" y="1326"/>
                  </a:lnTo>
                  <a:lnTo>
                    <a:pt x="828" y="1326"/>
                  </a:lnTo>
                  <a:lnTo>
                    <a:pt x="834" y="1308"/>
                  </a:lnTo>
                  <a:lnTo>
                    <a:pt x="840" y="1320"/>
                  </a:lnTo>
                  <a:lnTo>
                    <a:pt x="858" y="1320"/>
                  </a:lnTo>
                  <a:lnTo>
                    <a:pt x="858" y="1350"/>
                  </a:lnTo>
                  <a:lnTo>
                    <a:pt x="864" y="1356"/>
                  </a:lnTo>
                  <a:lnTo>
                    <a:pt x="882" y="1356"/>
                  </a:lnTo>
                  <a:lnTo>
                    <a:pt x="882" y="1350"/>
                  </a:lnTo>
                  <a:lnTo>
                    <a:pt x="876" y="1344"/>
                  </a:lnTo>
                  <a:lnTo>
                    <a:pt x="918" y="1338"/>
                  </a:lnTo>
                  <a:lnTo>
                    <a:pt x="918" y="1356"/>
                  </a:lnTo>
                  <a:lnTo>
                    <a:pt x="924" y="1368"/>
                  </a:lnTo>
                  <a:lnTo>
                    <a:pt x="930" y="1374"/>
                  </a:lnTo>
                  <a:lnTo>
                    <a:pt x="948" y="1386"/>
                  </a:lnTo>
                  <a:lnTo>
                    <a:pt x="984" y="1392"/>
                  </a:lnTo>
                  <a:lnTo>
                    <a:pt x="1014" y="1398"/>
                  </a:lnTo>
                  <a:lnTo>
                    <a:pt x="1032" y="1398"/>
                  </a:lnTo>
                  <a:lnTo>
                    <a:pt x="1032" y="1392"/>
                  </a:lnTo>
                  <a:lnTo>
                    <a:pt x="1038" y="1386"/>
                  </a:lnTo>
                  <a:lnTo>
                    <a:pt x="1038" y="1368"/>
                  </a:lnTo>
                  <a:lnTo>
                    <a:pt x="1044" y="1362"/>
                  </a:lnTo>
                  <a:lnTo>
                    <a:pt x="1050" y="1362"/>
                  </a:lnTo>
                  <a:lnTo>
                    <a:pt x="1062" y="1374"/>
                  </a:lnTo>
                  <a:lnTo>
                    <a:pt x="1062" y="1386"/>
                  </a:lnTo>
                  <a:lnTo>
                    <a:pt x="1068" y="1392"/>
                  </a:lnTo>
                  <a:lnTo>
                    <a:pt x="1080" y="1392"/>
                  </a:lnTo>
                  <a:lnTo>
                    <a:pt x="1080" y="1404"/>
                  </a:lnTo>
                  <a:lnTo>
                    <a:pt x="1074" y="1404"/>
                  </a:lnTo>
                  <a:lnTo>
                    <a:pt x="1074" y="1416"/>
                  </a:lnTo>
                  <a:lnTo>
                    <a:pt x="1104" y="1416"/>
                  </a:lnTo>
                  <a:lnTo>
                    <a:pt x="1110" y="1422"/>
                  </a:lnTo>
                  <a:lnTo>
                    <a:pt x="1110" y="1434"/>
                  </a:lnTo>
                  <a:lnTo>
                    <a:pt x="1122" y="1434"/>
                  </a:lnTo>
                  <a:lnTo>
                    <a:pt x="1128" y="1428"/>
                  </a:lnTo>
                  <a:lnTo>
                    <a:pt x="1134" y="1428"/>
                  </a:lnTo>
                  <a:lnTo>
                    <a:pt x="1140" y="1434"/>
                  </a:lnTo>
                  <a:lnTo>
                    <a:pt x="1146" y="1446"/>
                  </a:lnTo>
                  <a:lnTo>
                    <a:pt x="1146" y="1452"/>
                  </a:lnTo>
                  <a:lnTo>
                    <a:pt x="1152" y="1464"/>
                  </a:lnTo>
                  <a:lnTo>
                    <a:pt x="1164" y="1464"/>
                  </a:lnTo>
                  <a:lnTo>
                    <a:pt x="1176" y="1476"/>
                  </a:lnTo>
                  <a:lnTo>
                    <a:pt x="1176" y="1488"/>
                  </a:lnTo>
                  <a:lnTo>
                    <a:pt x="1182" y="1500"/>
                  </a:lnTo>
                  <a:lnTo>
                    <a:pt x="1182" y="1512"/>
                  </a:lnTo>
                  <a:lnTo>
                    <a:pt x="1200" y="1512"/>
                  </a:lnTo>
                  <a:lnTo>
                    <a:pt x="1218" y="1500"/>
                  </a:lnTo>
                  <a:lnTo>
                    <a:pt x="1224" y="1512"/>
                  </a:lnTo>
                  <a:lnTo>
                    <a:pt x="1224" y="1518"/>
                  </a:lnTo>
                  <a:lnTo>
                    <a:pt x="1230" y="1518"/>
                  </a:lnTo>
                  <a:lnTo>
                    <a:pt x="1236" y="1500"/>
                  </a:lnTo>
                  <a:lnTo>
                    <a:pt x="1242" y="1464"/>
                  </a:lnTo>
                  <a:lnTo>
                    <a:pt x="1242" y="1416"/>
                  </a:lnTo>
                  <a:lnTo>
                    <a:pt x="1218" y="1416"/>
                  </a:lnTo>
                  <a:lnTo>
                    <a:pt x="1218" y="1434"/>
                  </a:lnTo>
                  <a:lnTo>
                    <a:pt x="1212" y="1440"/>
                  </a:lnTo>
                  <a:lnTo>
                    <a:pt x="1206" y="1440"/>
                  </a:lnTo>
                  <a:lnTo>
                    <a:pt x="1194" y="1434"/>
                  </a:lnTo>
                  <a:lnTo>
                    <a:pt x="1164" y="1404"/>
                  </a:lnTo>
                  <a:lnTo>
                    <a:pt x="1158" y="1404"/>
                  </a:lnTo>
                  <a:lnTo>
                    <a:pt x="1158" y="1398"/>
                  </a:lnTo>
                  <a:lnTo>
                    <a:pt x="1152" y="1398"/>
                  </a:lnTo>
                  <a:lnTo>
                    <a:pt x="1140" y="1386"/>
                  </a:lnTo>
                  <a:lnTo>
                    <a:pt x="1140" y="1362"/>
                  </a:lnTo>
                  <a:lnTo>
                    <a:pt x="1146" y="1350"/>
                  </a:lnTo>
                  <a:lnTo>
                    <a:pt x="1152" y="1332"/>
                  </a:lnTo>
                  <a:lnTo>
                    <a:pt x="1158" y="1320"/>
                  </a:lnTo>
                  <a:lnTo>
                    <a:pt x="1170" y="1308"/>
                  </a:lnTo>
                  <a:lnTo>
                    <a:pt x="1170" y="1254"/>
                  </a:lnTo>
                  <a:lnTo>
                    <a:pt x="1164" y="1236"/>
                  </a:lnTo>
                  <a:lnTo>
                    <a:pt x="1164" y="1212"/>
                  </a:lnTo>
                  <a:lnTo>
                    <a:pt x="1158" y="1206"/>
                  </a:lnTo>
                  <a:lnTo>
                    <a:pt x="1158" y="1200"/>
                  </a:lnTo>
                  <a:lnTo>
                    <a:pt x="1152" y="1194"/>
                  </a:lnTo>
                  <a:lnTo>
                    <a:pt x="1152" y="1188"/>
                  </a:lnTo>
                  <a:lnTo>
                    <a:pt x="1140" y="1176"/>
                  </a:lnTo>
                  <a:lnTo>
                    <a:pt x="1146" y="1176"/>
                  </a:lnTo>
                  <a:lnTo>
                    <a:pt x="1152" y="1170"/>
                  </a:lnTo>
                  <a:lnTo>
                    <a:pt x="1164" y="1164"/>
                  </a:lnTo>
                  <a:lnTo>
                    <a:pt x="1182" y="1146"/>
                  </a:lnTo>
                  <a:lnTo>
                    <a:pt x="1182" y="1116"/>
                  </a:lnTo>
                  <a:lnTo>
                    <a:pt x="1194" y="1116"/>
                  </a:lnTo>
                  <a:lnTo>
                    <a:pt x="1212" y="1110"/>
                  </a:lnTo>
                  <a:lnTo>
                    <a:pt x="1230" y="1110"/>
                  </a:lnTo>
                  <a:lnTo>
                    <a:pt x="1242" y="1104"/>
                  </a:lnTo>
                  <a:lnTo>
                    <a:pt x="1260" y="1104"/>
                  </a:lnTo>
                  <a:lnTo>
                    <a:pt x="1284" y="1092"/>
                  </a:lnTo>
                  <a:lnTo>
                    <a:pt x="1290" y="1092"/>
                  </a:lnTo>
                  <a:lnTo>
                    <a:pt x="1290" y="1086"/>
                  </a:lnTo>
                  <a:lnTo>
                    <a:pt x="1284" y="1074"/>
                  </a:lnTo>
                  <a:lnTo>
                    <a:pt x="1272" y="1062"/>
                  </a:lnTo>
                  <a:lnTo>
                    <a:pt x="1272" y="1014"/>
                  </a:lnTo>
                  <a:lnTo>
                    <a:pt x="1248" y="1014"/>
                  </a:lnTo>
                  <a:lnTo>
                    <a:pt x="1248" y="1008"/>
                  </a:lnTo>
                  <a:lnTo>
                    <a:pt x="1242" y="996"/>
                  </a:lnTo>
                  <a:lnTo>
                    <a:pt x="1242" y="978"/>
                  </a:lnTo>
                  <a:lnTo>
                    <a:pt x="1236" y="972"/>
                  </a:lnTo>
                  <a:lnTo>
                    <a:pt x="1224" y="966"/>
                  </a:lnTo>
                  <a:lnTo>
                    <a:pt x="1218" y="960"/>
                  </a:lnTo>
                  <a:lnTo>
                    <a:pt x="1206" y="936"/>
                  </a:lnTo>
                  <a:lnTo>
                    <a:pt x="1206" y="906"/>
                  </a:lnTo>
                  <a:lnTo>
                    <a:pt x="1212" y="900"/>
                  </a:lnTo>
                  <a:lnTo>
                    <a:pt x="1212" y="876"/>
                  </a:lnTo>
                  <a:lnTo>
                    <a:pt x="1200" y="864"/>
                  </a:lnTo>
                  <a:lnTo>
                    <a:pt x="1194" y="852"/>
                  </a:lnTo>
                  <a:lnTo>
                    <a:pt x="1194" y="804"/>
                  </a:lnTo>
                  <a:lnTo>
                    <a:pt x="1200" y="780"/>
                  </a:lnTo>
                  <a:lnTo>
                    <a:pt x="1200" y="750"/>
                  </a:lnTo>
                  <a:lnTo>
                    <a:pt x="1212" y="738"/>
                  </a:lnTo>
                  <a:lnTo>
                    <a:pt x="1218" y="744"/>
                  </a:lnTo>
                  <a:lnTo>
                    <a:pt x="1218" y="732"/>
                  </a:lnTo>
                  <a:lnTo>
                    <a:pt x="1224" y="726"/>
                  </a:lnTo>
                  <a:lnTo>
                    <a:pt x="1224" y="696"/>
                  </a:lnTo>
                  <a:lnTo>
                    <a:pt x="1218" y="690"/>
                  </a:lnTo>
                  <a:lnTo>
                    <a:pt x="1206" y="684"/>
                  </a:lnTo>
                  <a:lnTo>
                    <a:pt x="1200" y="678"/>
                  </a:lnTo>
                  <a:lnTo>
                    <a:pt x="1188" y="648"/>
                  </a:lnTo>
                  <a:lnTo>
                    <a:pt x="1182" y="642"/>
                  </a:lnTo>
                  <a:lnTo>
                    <a:pt x="1176" y="642"/>
                  </a:lnTo>
                  <a:lnTo>
                    <a:pt x="1176" y="636"/>
                  </a:lnTo>
                  <a:lnTo>
                    <a:pt x="1182" y="624"/>
                  </a:lnTo>
                  <a:lnTo>
                    <a:pt x="1194" y="618"/>
                  </a:lnTo>
                  <a:lnTo>
                    <a:pt x="1206" y="606"/>
                  </a:lnTo>
                  <a:lnTo>
                    <a:pt x="1206" y="594"/>
                  </a:lnTo>
                  <a:lnTo>
                    <a:pt x="1200" y="588"/>
                  </a:lnTo>
                  <a:lnTo>
                    <a:pt x="1194" y="576"/>
                  </a:lnTo>
                  <a:lnTo>
                    <a:pt x="1194" y="570"/>
                  </a:lnTo>
                  <a:lnTo>
                    <a:pt x="1200" y="564"/>
                  </a:lnTo>
                  <a:lnTo>
                    <a:pt x="1224" y="552"/>
                  </a:lnTo>
                  <a:lnTo>
                    <a:pt x="1230" y="546"/>
                  </a:lnTo>
                  <a:lnTo>
                    <a:pt x="1236" y="546"/>
                  </a:lnTo>
                  <a:lnTo>
                    <a:pt x="1242" y="4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49" name="Congo (Brazzaville)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93056" y="2903102"/>
              <a:ext cx="177062" cy="229915"/>
            </a:xfrm>
            <a:custGeom>
              <a:avLst/>
              <a:gdLst>
                <a:gd name="T0" fmla="*/ 2147483647 w 534"/>
                <a:gd name="T1" fmla="*/ 2147483647 h 702"/>
                <a:gd name="T2" fmla="*/ 2147483647 w 534"/>
                <a:gd name="T3" fmla="*/ 2147483647 h 702"/>
                <a:gd name="T4" fmla="*/ 2147483647 w 534"/>
                <a:gd name="T5" fmla="*/ 2147483647 h 702"/>
                <a:gd name="T6" fmla="*/ 2147483647 w 534"/>
                <a:gd name="T7" fmla="*/ 2147483647 h 702"/>
                <a:gd name="T8" fmla="*/ 2147483647 w 534"/>
                <a:gd name="T9" fmla="*/ 2147483647 h 702"/>
                <a:gd name="T10" fmla="*/ 2147483647 w 534"/>
                <a:gd name="T11" fmla="*/ 2147483647 h 702"/>
                <a:gd name="T12" fmla="*/ 2147483647 w 534"/>
                <a:gd name="T13" fmla="*/ 2147483647 h 702"/>
                <a:gd name="T14" fmla="*/ 2147483647 w 534"/>
                <a:gd name="T15" fmla="*/ 2147483647 h 702"/>
                <a:gd name="T16" fmla="*/ 2147483647 w 534"/>
                <a:gd name="T17" fmla="*/ 2147483647 h 702"/>
                <a:gd name="T18" fmla="*/ 2147483647 w 534"/>
                <a:gd name="T19" fmla="*/ 2147483647 h 702"/>
                <a:gd name="T20" fmla="*/ 2147483647 w 534"/>
                <a:gd name="T21" fmla="*/ 2147483647 h 702"/>
                <a:gd name="T22" fmla="*/ 2147483647 w 534"/>
                <a:gd name="T23" fmla="*/ 2147483647 h 702"/>
                <a:gd name="T24" fmla="*/ 2147483647 w 534"/>
                <a:gd name="T25" fmla="*/ 2147483647 h 702"/>
                <a:gd name="T26" fmla="*/ 2147483647 w 534"/>
                <a:gd name="T27" fmla="*/ 2147483647 h 702"/>
                <a:gd name="T28" fmla="*/ 2147483647 w 534"/>
                <a:gd name="T29" fmla="*/ 2147483647 h 702"/>
                <a:gd name="T30" fmla="*/ 2147483647 w 534"/>
                <a:gd name="T31" fmla="*/ 2147483647 h 702"/>
                <a:gd name="T32" fmla="*/ 2147483647 w 534"/>
                <a:gd name="T33" fmla="*/ 2147483647 h 702"/>
                <a:gd name="T34" fmla="*/ 2147483647 w 534"/>
                <a:gd name="T35" fmla="*/ 2147483647 h 702"/>
                <a:gd name="T36" fmla="*/ 2147483647 w 534"/>
                <a:gd name="T37" fmla="*/ 2147483647 h 702"/>
                <a:gd name="T38" fmla="*/ 2147483647 w 534"/>
                <a:gd name="T39" fmla="*/ 2147483647 h 702"/>
                <a:gd name="T40" fmla="*/ 2147483647 w 534"/>
                <a:gd name="T41" fmla="*/ 2147483647 h 702"/>
                <a:gd name="T42" fmla="*/ 2147483647 w 534"/>
                <a:gd name="T43" fmla="*/ 2147483647 h 702"/>
                <a:gd name="T44" fmla="*/ 2147483647 w 534"/>
                <a:gd name="T45" fmla="*/ 2147483647 h 702"/>
                <a:gd name="T46" fmla="*/ 2147483647 w 534"/>
                <a:gd name="T47" fmla="*/ 2147483647 h 702"/>
                <a:gd name="T48" fmla="*/ 2147483647 w 534"/>
                <a:gd name="T49" fmla="*/ 2147483647 h 702"/>
                <a:gd name="T50" fmla="*/ 0 w 534"/>
                <a:gd name="T51" fmla="*/ 2147483647 h 702"/>
                <a:gd name="T52" fmla="*/ 2147483647 w 534"/>
                <a:gd name="T53" fmla="*/ 2147483647 h 702"/>
                <a:gd name="T54" fmla="*/ 2147483647 w 534"/>
                <a:gd name="T55" fmla="*/ 2147483647 h 702"/>
                <a:gd name="T56" fmla="*/ 2147483647 w 534"/>
                <a:gd name="T57" fmla="*/ 2147483647 h 702"/>
                <a:gd name="T58" fmla="*/ 2147483647 w 534"/>
                <a:gd name="T59" fmla="*/ 2147483647 h 702"/>
                <a:gd name="T60" fmla="*/ 2147483647 w 534"/>
                <a:gd name="T61" fmla="*/ 2147483647 h 702"/>
                <a:gd name="T62" fmla="*/ 2147483647 w 534"/>
                <a:gd name="T63" fmla="*/ 2147483647 h 702"/>
                <a:gd name="T64" fmla="*/ 2147483647 w 534"/>
                <a:gd name="T65" fmla="*/ 2147483647 h 702"/>
                <a:gd name="T66" fmla="*/ 2147483647 w 534"/>
                <a:gd name="T67" fmla="*/ 2147483647 h 702"/>
                <a:gd name="T68" fmla="*/ 2147483647 w 534"/>
                <a:gd name="T69" fmla="*/ 2147483647 h 702"/>
                <a:gd name="T70" fmla="*/ 2147483647 w 534"/>
                <a:gd name="T71" fmla="*/ 2147483647 h 702"/>
                <a:gd name="T72" fmla="*/ 2147483647 w 534"/>
                <a:gd name="T73" fmla="*/ 2147483647 h 702"/>
                <a:gd name="T74" fmla="*/ 2147483647 w 534"/>
                <a:gd name="T75" fmla="*/ 2147483647 h 702"/>
                <a:gd name="T76" fmla="*/ 2147483647 w 534"/>
                <a:gd name="T77" fmla="*/ 2147483647 h 702"/>
                <a:gd name="T78" fmla="*/ 2147483647 w 534"/>
                <a:gd name="T79" fmla="*/ 2147483647 h 702"/>
                <a:gd name="T80" fmla="*/ 2147483647 w 534"/>
                <a:gd name="T81" fmla="*/ 2147483647 h 702"/>
                <a:gd name="T82" fmla="*/ 2147483647 w 534"/>
                <a:gd name="T83" fmla="*/ 2147483647 h 702"/>
                <a:gd name="T84" fmla="*/ 2147483647 w 534"/>
                <a:gd name="T85" fmla="*/ 2147483647 h 702"/>
                <a:gd name="T86" fmla="*/ 2147483647 w 534"/>
                <a:gd name="T87" fmla="*/ 2147483647 h 702"/>
                <a:gd name="T88" fmla="*/ 2147483647 w 534"/>
                <a:gd name="T89" fmla="*/ 2147483647 h 702"/>
                <a:gd name="T90" fmla="*/ 2147483647 w 534"/>
                <a:gd name="T91" fmla="*/ 2147483647 h 702"/>
                <a:gd name="T92" fmla="*/ 2147483647 w 534"/>
                <a:gd name="T93" fmla="*/ 2147483647 h 702"/>
                <a:gd name="T94" fmla="*/ 2147483647 w 534"/>
                <a:gd name="T95" fmla="*/ 2147483647 h 702"/>
                <a:gd name="T96" fmla="*/ 2147483647 w 534"/>
                <a:gd name="T97" fmla="*/ 2147483647 h 702"/>
                <a:gd name="T98" fmla="*/ 2147483647 w 534"/>
                <a:gd name="T99" fmla="*/ 2147483647 h 702"/>
                <a:gd name="T100" fmla="*/ 2147483647 w 534"/>
                <a:gd name="T101" fmla="*/ 2147483647 h 702"/>
                <a:gd name="T102" fmla="*/ 2147483647 w 534"/>
                <a:gd name="T103" fmla="*/ 2147483647 h 7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34"/>
                <a:gd name="T157" fmla="*/ 0 h 702"/>
                <a:gd name="T158" fmla="*/ 534 w 534"/>
                <a:gd name="T159" fmla="*/ 702 h 7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34" h="702">
                  <a:moveTo>
                    <a:pt x="366" y="120"/>
                  </a:moveTo>
                  <a:lnTo>
                    <a:pt x="360" y="126"/>
                  </a:lnTo>
                  <a:lnTo>
                    <a:pt x="354" y="168"/>
                  </a:lnTo>
                  <a:lnTo>
                    <a:pt x="330" y="144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76" y="138"/>
                  </a:lnTo>
                  <a:lnTo>
                    <a:pt x="270" y="132"/>
                  </a:lnTo>
                  <a:lnTo>
                    <a:pt x="258" y="126"/>
                  </a:lnTo>
                  <a:lnTo>
                    <a:pt x="210" y="126"/>
                  </a:lnTo>
                  <a:lnTo>
                    <a:pt x="192" y="132"/>
                  </a:lnTo>
                  <a:lnTo>
                    <a:pt x="162" y="132"/>
                  </a:lnTo>
                  <a:lnTo>
                    <a:pt x="144" y="162"/>
                  </a:lnTo>
                  <a:lnTo>
                    <a:pt x="150" y="198"/>
                  </a:lnTo>
                  <a:lnTo>
                    <a:pt x="156" y="204"/>
                  </a:lnTo>
                  <a:lnTo>
                    <a:pt x="180" y="204"/>
                  </a:lnTo>
                  <a:lnTo>
                    <a:pt x="186" y="198"/>
                  </a:lnTo>
                  <a:lnTo>
                    <a:pt x="186" y="180"/>
                  </a:lnTo>
                  <a:lnTo>
                    <a:pt x="204" y="180"/>
                  </a:lnTo>
                  <a:lnTo>
                    <a:pt x="210" y="186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28" y="198"/>
                  </a:lnTo>
                  <a:lnTo>
                    <a:pt x="228" y="216"/>
                  </a:lnTo>
                  <a:lnTo>
                    <a:pt x="240" y="222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8" y="252"/>
                  </a:lnTo>
                  <a:lnTo>
                    <a:pt x="222" y="258"/>
                  </a:lnTo>
                  <a:lnTo>
                    <a:pt x="210" y="258"/>
                  </a:lnTo>
                  <a:lnTo>
                    <a:pt x="198" y="282"/>
                  </a:lnTo>
                  <a:lnTo>
                    <a:pt x="198" y="318"/>
                  </a:lnTo>
                  <a:lnTo>
                    <a:pt x="216" y="324"/>
                  </a:lnTo>
                  <a:lnTo>
                    <a:pt x="222" y="342"/>
                  </a:lnTo>
                  <a:lnTo>
                    <a:pt x="240" y="342"/>
                  </a:lnTo>
                  <a:lnTo>
                    <a:pt x="246" y="348"/>
                  </a:lnTo>
                  <a:lnTo>
                    <a:pt x="246" y="360"/>
                  </a:lnTo>
                  <a:lnTo>
                    <a:pt x="240" y="366"/>
                  </a:lnTo>
                  <a:lnTo>
                    <a:pt x="240" y="414"/>
                  </a:lnTo>
                  <a:lnTo>
                    <a:pt x="234" y="426"/>
                  </a:lnTo>
                  <a:lnTo>
                    <a:pt x="240" y="450"/>
                  </a:lnTo>
                  <a:lnTo>
                    <a:pt x="234" y="456"/>
                  </a:lnTo>
                  <a:lnTo>
                    <a:pt x="222" y="462"/>
                  </a:lnTo>
                  <a:lnTo>
                    <a:pt x="222" y="486"/>
                  </a:lnTo>
                  <a:lnTo>
                    <a:pt x="216" y="498"/>
                  </a:lnTo>
                  <a:lnTo>
                    <a:pt x="210" y="504"/>
                  </a:lnTo>
                  <a:lnTo>
                    <a:pt x="198" y="504"/>
                  </a:lnTo>
                  <a:lnTo>
                    <a:pt x="192" y="498"/>
                  </a:lnTo>
                  <a:lnTo>
                    <a:pt x="192" y="468"/>
                  </a:lnTo>
                  <a:lnTo>
                    <a:pt x="186" y="468"/>
                  </a:lnTo>
                  <a:lnTo>
                    <a:pt x="180" y="474"/>
                  </a:lnTo>
                  <a:lnTo>
                    <a:pt x="174" y="486"/>
                  </a:lnTo>
                  <a:lnTo>
                    <a:pt x="168" y="492"/>
                  </a:lnTo>
                  <a:lnTo>
                    <a:pt x="138" y="492"/>
                  </a:lnTo>
                  <a:lnTo>
                    <a:pt x="120" y="450"/>
                  </a:lnTo>
                  <a:lnTo>
                    <a:pt x="90" y="450"/>
                  </a:lnTo>
                  <a:lnTo>
                    <a:pt x="90" y="456"/>
                  </a:lnTo>
                  <a:lnTo>
                    <a:pt x="108" y="474"/>
                  </a:lnTo>
                  <a:lnTo>
                    <a:pt x="96" y="480"/>
                  </a:lnTo>
                  <a:lnTo>
                    <a:pt x="90" y="492"/>
                  </a:lnTo>
                  <a:lnTo>
                    <a:pt x="84" y="498"/>
                  </a:lnTo>
                  <a:lnTo>
                    <a:pt x="66" y="498"/>
                  </a:lnTo>
                  <a:lnTo>
                    <a:pt x="54" y="492"/>
                  </a:lnTo>
                  <a:lnTo>
                    <a:pt x="42" y="492"/>
                  </a:lnTo>
                  <a:lnTo>
                    <a:pt x="36" y="486"/>
                  </a:lnTo>
                  <a:lnTo>
                    <a:pt x="30" y="486"/>
                  </a:lnTo>
                  <a:lnTo>
                    <a:pt x="30" y="504"/>
                  </a:lnTo>
                  <a:lnTo>
                    <a:pt x="36" y="510"/>
                  </a:lnTo>
                  <a:lnTo>
                    <a:pt x="36" y="522"/>
                  </a:lnTo>
                  <a:lnTo>
                    <a:pt x="24" y="522"/>
                  </a:lnTo>
                  <a:lnTo>
                    <a:pt x="54" y="540"/>
                  </a:lnTo>
                  <a:lnTo>
                    <a:pt x="36" y="552"/>
                  </a:lnTo>
                  <a:lnTo>
                    <a:pt x="54" y="564"/>
                  </a:lnTo>
                  <a:lnTo>
                    <a:pt x="54" y="600"/>
                  </a:lnTo>
                  <a:lnTo>
                    <a:pt x="48" y="606"/>
                  </a:lnTo>
                  <a:lnTo>
                    <a:pt x="30" y="588"/>
                  </a:lnTo>
                  <a:lnTo>
                    <a:pt x="6" y="600"/>
                  </a:lnTo>
                  <a:lnTo>
                    <a:pt x="0" y="618"/>
                  </a:lnTo>
                  <a:lnTo>
                    <a:pt x="54" y="666"/>
                  </a:lnTo>
                  <a:lnTo>
                    <a:pt x="54" y="684"/>
                  </a:lnTo>
                  <a:lnTo>
                    <a:pt x="72" y="702"/>
                  </a:lnTo>
                  <a:lnTo>
                    <a:pt x="72" y="690"/>
                  </a:lnTo>
                  <a:lnTo>
                    <a:pt x="90" y="690"/>
                  </a:lnTo>
                  <a:lnTo>
                    <a:pt x="90" y="672"/>
                  </a:lnTo>
                  <a:lnTo>
                    <a:pt x="102" y="666"/>
                  </a:lnTo>
                  <a:lnTo>
                    <a:pt x="108" y="660"/>
                  </a:lnTo>
                  <a:lnTo>
                    <a:pt x="120" y="654"/>
                  </a:lnTo>
                  <a:lnTo>
                    <a:pt x="126" y="648"/>
                  </a:lnTo>
                  <a:lnTo>
                    <a:pt x="132" y="654"/>
                  </a:lnTo>
                  <a:lnTo>
                    <a:pt x="132" y="660"/>
                  </a:lnTo>
                  <a:lnTo>
                    <a:pt x="138" y="666"/>
                  </a:lnTo>
                  <a:lnTo>
                    <a:pt x="138" y="672"/>
                  </a:lnTo>
                  <a:lnTo>
                    <a:pt x="150" y="672"/>
                  </a:lnTo>
                  <a:lnTo>
                    <a:pt x="150" y="678"/>
                  </a:lnTo>
                  <a:lnTo>
                    <a:pt x="156" y="684"/>
                  </a:lnTo>
                  <a:lnTo>
                    <a:pt x="156" y="690"/>
                  </a:lnTo>
                  <a:lnTo>
                    <a:pt x="162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86" y="678"/>
                  </a:lnTo>
                  <a:lnTo>
                    <a:pt x="186" y="660"/>
                  </a:lnTo>
                  <a:lnTo>
                    <a:pt x="210" y="666"/>
                  </a:lnTo>
                  <a:lnTo>
                    <a:pt x="228" y="648"/>
                  </a:lnTo>
                  <a:lnTo>
                    <a:pt x="234" y="648"/>
                  </a:lnTo>
                  <a:lnTo>
                    <a:pt x="234" y="678"/>
                  </a:lnTo>
                  <a:lnTo>
                    <a:pt x="228" y="690"/>
                  </a:lnTo>
                  <a:lnTo>
                    <a:pt x="234" y="696"/>
                  </a:lnTo>
                  <a:lnTo>
                    <a:pt x="252" y="696"/>
                  </a:lnTo>
                  <a:lnTo>
                    <a:pt x="264" y="690"/>
                  </a:lnTo>
                  <a:lnTo>
                    <a:pt x="270" y="684"/>
                  </a:lnTo>
                  <a:lnTo>
                    <a:pt x="276" y="672"/>
                  </a:lnTo>
                  <a:lnTo>
                    <a:pt x="294" y="654"/>
                  </a:lnTo>
                  <a:lnTo>
                    <a:pt x="300" y="642"/>
                  </a:lnTo>
                  <a:lnTo>
                    <a:pt x="312" y="630"/>
                  </a:lnTo>
                  <a:lnTo>
                    <a:pt x="330" y="630"/>
                  </a:lnTo>
                  <a:lnTo>
                    <a:pt x="336" y="624"/>
                  </a:lnTo>
                  <a:lnTo>
                    <a:pt x="366" y="582"/>
                  </a:lnTo>
                  <a:lnTo>
                    <a:pt x="360" y="480"/>
                  </a:lnTo>
                  <a:lnTo>
                    <a:pt x="366" y="480"/>
                  </a:lnTo>
                  <a:lnTo>
                    <a:pt x="390" y="456"/>
                  </a:lnTo>
                  <a:lnTo>
                    <a:pt x="390" y="420"/>
                  </a:lnTo>
                  <a:lnTo>
                    <a:pt x="396" y="408"/>
                  </a:lnTo>
                  <a:lnTo>
                    <a:pt x="402" y="402"/>
                  </a:lnTo>
                  <a:lnTo>
                    <a:pt x="450" y="378"/>
                  </a:lnTo>
                  <a:lnTo>
                    <a:pt x="456" y="366"/>
                  </a:lnTo>
                  <a:lnTo>
                    <a:pt x="468" y="360"/>
                  </a:lnTo>
                  <a:lnTo>
                    <a:pt x="474" y="354"/>
                  </a:lnTo>
                  <a:lnTo>
                    <a:pt x="474" y="300"/>
                  </a:lnTo>
                  <a:lnTo>
                    <a:pt x="486" y="294"/>
                  </a:lnTo>
                  <a:lnTo>
                    <a:pt x="492" y="282"/>
                  </a:lnTo>
                  <a:lnTo>
                    <a:pt x="492" y="258"/>
                  </a:lnTo>
                  <a:lnTo>
                    <a:pt x="486" y="246"/>
                  </a:lnTo>
                  <a:lnTo>
                    <a:pt x="480" y="240"/>
                  </a:lnTo>
                  <a:lnTo>
                    <a:pt x="480" y="228"/>
                  </a:lnTo>
                  <a:lnTo>
                    <a:pt x="498" y="192"/>
                  </a:lnTo>
                  <a:lnTo>
                    <a:pt x="498" y="168"/>
                  </a:lnTo>
                  <a:lnTo>
                    <a:pt x="492" y="156"/>
                  </a:lnTo>
                  <a:lnTo>
                    <a:pt x="492" y="126"/>
                  </a:lnTo>
                  <a:lnTo>
                    <a:pt x="498" y="120"/>
                  </a:lnTo>
                  <a:lnTo>
                    <a:pt x="510" y="96"/>
                  </a:lnTo>
                  <a:lnTo>
                    <a:pt x="522" y="84"/>
                  </a:lnTo>
                  <a:lnTo>
                    <a:pt x="528" y="66"/>
                  </a:lnTo>
                  <a:lnTo>
                    <a:pt x="534" y="54"/>
                  </a:lnTo>
                  <a:lnTo>
                    <a:pt x="534" y="18"/>
                  </a:lnTo>
                  <a:lnTo>
                    <a:pt x="522" y="6"/>
                  </a:lnTo>
                  <a:lnTo>
                    <a:pt x="510" y="18"/>
                  </a:lnTo>
                  <a:lnTo>
                    <a:pt x="498" y="18"/>
                  </a:lnTo>
                  <a:lnTo>
                    <a:pt x="462" y="0"/>
                  </a:lnTo>
                  <a:lnTo>
                    <a:pt x="444" y="0"/>
                  </a:lnTo>
                  <a:lnTo>
                    <a:pt x="426" y="18"/>
                  </a:lnTo>
                  <a:lnTo>
                    <a:pt x="396" y="18"/>
                  </a:lnTo>
                  <a:lnTo>
                    <a:pt x="378" y="48"/>
                  </a:lnTo>
                  <a:lnTo>
                    <a:pt x="390" y="60"/>
                  </a:lnTo>
                  <a:lnTo>
                    <a:pt x="390" y="84"/>
                  </a:lnTo>
                  <a:lnTo>
                    <a:pt x="384" y="96"/>
                  </a:lnTo>
                  <a:lnTo>
                    <a:pt x="378" y="102"/>
                  </a:lnTo>
                  <a:lnTo>
                    <a:pt x="372" y="114"/>
                  </a:lnTo>
                  <a:lnTo>
                    <a:pt x="366" y="1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0" name="Colomb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872196" y="2671905"/>
              <a:ext cx="286918" cy="441848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1" name="Chin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5353971" y="1590405"/>
              <a:ext cx="1209703" cy="928651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2" name="Chile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2103540" y="3468256"/>
              <a:ext cx="382556" cy="995441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3" name="Chad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47335" y="2380335"/>
              <a:ext cx="245560" cy="423865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4" name="Central African Republic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70603" y="2711719"/>
              <a:ext cx="302427" cy="229915"/>
            </a:xfrm>
            <a:custGeom>
              <a:avLst/>
              <a:gdLst>
                <a:gd name="T0" fmla="*/ 2147483647 w 912"/>
                <a:gd name="T1" fmla="*/ 2147483647 h 702"/>
                <a:gd name="T2" fmla="*/ 2147483647 w 912"/>
                <a:gd name="T3" fmla="*/ 2147483647 h 702"/>
                <a:gd name="T4" fmla="*/ 2147483647 w 912"/>
                <a:gd name="T5" fmla="*/ 2147483647 h 702"/>
                <a:gd name="T6" fmla="*/ 2147483647 w 912"/>
                <a:gd name="T7" fmla="*/ 2147483647 h 702"/>
                <a:gd name="T8" fmla="*/ 2147483647 w 912"/>
                <a:gd name="T9" fmla="*/ 2147483647 h 702"/>
                <a:gd name="T10" fmla="*/ 2147483647 w 912"/>
                <a:gd name="T11" fmla="*/ 2147483647 h 702"/>
                <a:gd name="T12" fmla="*/ 2147483647 w 912"/>
                <a:gd name="T13" fmla="*/ 2147483647 h 702"/>
                <a:gd name="T14" fmla="*/ 2147483647 w 912"/>
                <a:gd name="T15" fmla="*/ 2147483647 h 702"/>
                <a:gd name="T16" fmla="*/ 2147483647 w 912"/>
                <a:gd name="T17" fmla="*/ 2147483647 h 702"/>
                <a:gd name="T18" fmla="*/ 2147483647 w 912"/>
                <a:gd name="T19" fmla="*/ 2147483647 h 702"/>
                <a:gd name="T20" fmla="*/ 2147483647 w 912"/>
                <a:gd name="T21" fmla="*/ 2147483647 h 702"/>
                <a:gd name="T22" fmla="*/ 2147483647 w 912"/>
                <a:gd name="T23" fmla="*/ 2147483647 h 702"/>
                <a:gd name="T24" fmla="*/ 2147483647 w 912"/>
                <a:gd name="T25" fmla="*/ 2147483647 h 702"/>
                <a:gd name="T26" fmla="*/ 2147483647 w 912"/>
                <a:gd name="T27" fmla="*/ 2147483647 h 702"/>
                <a:gd name="T28" fmla="*/ 2147483647 w 912"/>
                <a:gd name="T29" fmla="*/ 2147483647 h 702"/>
                <a:gd name="T30" fmla="*/ 2147483647 w 912"/>
                <a:gd name="T31" fmla="*/ 0 h 702"/>
                <a:gd name="T32" fmla="*/ 2147483647 w 912"/>
                <a:gd name="T33" fmla="*/ 2147483647 h 702"/>
                <a:gd name="T34" fmla="*/ 2147483647 w 912"/>
                <a:gd name="T35" fmla="*/ 2147483647 h 702"/>
                <a:gd name="T36" fmla="*/ 2147483647 w 912"/>
                <a:gd name="T37" fmla="*/ 2147483647 h 702"/>
                <a:gd name="T38" fmla="*/ 2147483647 w 912"/>
                <a:gd name="T39" fmla="*/ 2147483647 h 702"/>
                <a:gd name="T40" fmla="*/ 2147483647 w 912"/>
                <a:gd name="T41" fmla="*/ 2147483647 h 702"/>
                <a:gd name="T42" fmla="*/ 2147483647 w 912"/>
                <a:gd name="T43" fmla="*/ 2147483647 h 702"/>
                <a:gd name="T44" fmla="*/ 2147483647 w 912"/>
                <a:gd name="T45" fmla="*/ 2147483647 h 702"/>
                <a:gd name="T46" fmla="*/ 2147483647 w 912"/>
                <a:gd name="T47" fmla="*/ 2147483647 h 702"/>
                <a:gd name="T48" fmla="*/ 2147483647 w 912"/>
                <a:gd name="T49" fmla="*/ 2147483647 h 702"/>
                <a:gd name="T50" fmla="*/ 2147483647 w 912"/>
                <a:gd name="T51" fmla="*/ 2147483647 h 702"/>
                <a:gd name="T52" fmla="*/ 2147483647 w 912"/>
                <a:gd name="T53" fmla="*/ 2147483647 h 702"/>
                <a:gd name="T54" fmla="*/ 2147483647 w 912"/>
                <a:gd name="T55" fmla="*/ 2147483647 h 702"/>
                <a:gd name="T56" fmla="*/ 2147483647 w 912"/>
                <a:gd name="T57" fmla="*/ 2147483647 h 702"/>
                <a:gd name="T58" fmla="*/ 2147483647 w 912"/>
                <a:gd name="T59" fmla="*/ 2147483647 h 702"/>
                <a:gd name="T60" fmla="*/ 0 w 912"/>
                <a:gd name="T61" fmla="*/ 2147483647 h 702"/>
                <a:gd name="T62" fmla="*/ 2147483647 w 912"/>
                <a:gd name="T63" fmla="*/ 2147483647 h 702"/>
                <a:gd name="T64" fmla="*/ 2147483647 w 912"/>
                <a:gd name="T65" fmla="*/ 2147483647 h 702"/>
                <a:gd name="T66" fmla="*/ 2147483647 w 912"/>
                <a:gd name="T67" fmla="*/ 2147483647 h 702"/>
                <a:gd name="T68" fmla="*/ 2147483647 w 912"/>
                <a:gd name="T69" fmla="*/ 2147483647 h 702"/>
                <a:gd name="T70" fmla="*/ 2147483647 w 912"/>
                <a:gd name="T71" fmla="*/ 2147483647 h 702"/>
                <a:gd name="T72" fmla="*/ 2147483647 w 912"/>
                <a:gd name="T73" fmla="*/ 2147483647 h 702"/>
                <a:gd name="T74" fmla="*/ 2147483647 w 912"/>
                <a:gd name="T75" fmla="*/ 2147483647 h 702"/>
                <a:gd name="T76" fmla="*/ 2147483647 w 912"/>
                <a:gd name="T77" fmla="*/ 2147483647 h 702"/>
                <a:gd name="T78" fmla="*/ 2147483647 w 912"/>
                <a:gd name="T79" fmla="*/ 2147483647 h 702"/>
                <a:gd name="T80" fmla="*/ 2147483647 w 912"/>
                <a:gd name="T81" fmla="*/ 2147483647 h 702"/>
                <a:gd name="T82" fmla="*/ 2147483647 w 912"/>
                <a:gd name="T83" fmla="*/ 2147483647 h 702"/>
                <a:gd name="T84" fmla="*/ 2147483647 w 912"/>
                <a:gd name="T85" fmla="*/ 2147483647 h 702"/>
                <a:gd name="T86" fmla="*/ 2147483647 w 912"/>
                <a:gd name="T87" fmla="*/ 2147483647 h 702"/>
                <a:gd name="T88" fmla="*/ 2147483647 w 912"/>
                <a:gd name="T89" fmla="*/ 2147483647 h 702"/>
                <a:gd name="T90" fmla="*/ 2147483647 w 912"/>
                <a:gd name="T91" fmla="*/ 2147483647 h 702"/>
                <a:gd name="T92" fmla="*/ 2147483647 w 912"/>
                <a:gd name="T93" fmla="*/ 2147483647 h 702"/>
                <a:gd name="T94" fmla="*/ 2147483647 w 912"/>
                <a:gd name="T95" fmla="*/ 2147483647 h 702"/>
                <a:gd name="T96" fmla="*/ 2147483647 w 912"/>
                <a:gd name="T97" fmla="*/ 2147483647 h 702"/>
                <a:gd name="T98" fmla="*/ 2147483647 w 912"/>
                <a:gd name="T99" fmla="*/ 2147483647 h 702"/>
                <a:gd name="T100" fmla="*/ 2147483647 w 912"/>
                <a:gd name="T101" fmla="*/ 2147483647 h 702"/>
                <a:gd name="T102" fmla="*/ 2147483647 w 912"/>
                <a:gd name="T103" fmla="*/ 2147483647 h 702"/>
                <a:gd name="T104" fmla="*/ 2147483647 w 912"/>
                <a:gd name="T105" fmla="*/ 2147483647 h 702"/>
                <a:gd name="T106" fmla="*/ 2147483647 w 912"/>
                <a:gd name="T107" fmla="*/ 2147483647 h 702"/>
                <a:gd name="T108" fmla="*/ 2147483647 w 912"/>
                <a:gd name="T109" fmla="*/ 2147483647 h 702"/>
                <a:gd name="T110" fmla="*/ 2147483647 w 912"/>
                <a:gd name="T111" fmla="*/ 2147483647 h 702"/>
                <a:gd name="T112" fmla="*/ 2147483647 w 912"/>
                <a:gd name="T113" fmla="*/ 2147483647 h 702"/>
                <a:gd name="T114" fmla="*/ 2147483647 w 912"/>
                <a:gd name="T115" fmla="*/ 2147483647 h 702"/>
                <a:gd name="T116" fmla="*/ 2147483647 w 912"/>
                <a:gd name="T117" fmla="*/ 2147483647 h 702"/>
                <a:gd name="T118" fmla="*/ 2147483647 w 912"/>
                <a:gd name="T119" fmla="*/ 2147483647 h 702"/>
                <a:gd name="T120" fmla="*/ 2147483647 w 912"/>
                <a:gd name="T121" fmla="*/ 2147483647 h 70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12"/>
                <a:gd name="T184" fmla="*/ 0 h 702"/>
                <a:gd name="T185" fmla="*/ 912 w 912"/>
                <a:gd name="T186" fmla="*/ 702 h 70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12" h="702">
                  <a:moveTo>
                    <a:pt x="906" y="420"/>
                  </a:moveTo>
                  <a:lnTo>
                    <a:pt x="900" y="414"/>
                  </a:lnTo>
                  <a:lnTo>
                    <a:pt x="888" y="408"/>
                  </a:lnTo>
                  <a:lnTo>
                    <a:pt x="882" y="402"/>
                  </a:lnTo>
                  <a:lnTo>
                    <a:pt x="858" y="396"/>
                  </a:lnTo>
                  <a:lnTo>
                    <a:pt x="858" y="378"/>
                  </a:lnTo>
                  <a:lnTo>
                    <a:pt x="846" y="366"/>
                  </a:lnTo>
                  <a:lnTo>
                    <a:pt x="846" y="360"/>
                  </a:lnTo>
                  <a:lnTo>
                    <a:pt x="858" y="360"/>
                  </a:lnTo>
                  <a:lnTo>
                    <a:pt x="858" y="348"/>
                  </a:lnTo>
                  <a:lnTo>
                    <a:pt x="852" y="342"/>
                  </a:lnTo>
                  <a:lnTo>
                    <a:pt x="834" y="342"/>
                  </a:lnTo>
                  <a:lnTo>
                    <a:pt x="834" y="336"/>
                  </a:lnTo>
                  <a:lnTo>
                    <a:pt x="828" y="330"/>
                  </a:lnTo>
                  <a:lnTo>
                    <a:pt x="822" y="318"/>
                  </a:lnTo>
                  <a:lnTo>
                    <a:pt x="810" y="306"/>
                  </a:lnTo>
                  <a:lnTo>
                    <a:pt x="798" y="300"/>
                  </a:lnTo>
                  <a:lnTo>
                    <a:pt x="792" y="300"/>
                  </a:lnTo>
                  <a:lnTo>
                    <a:pt x="780" y="294"/>
                  </a:lnTo>
                  <a:lnTo>
                    <a:pt x="768" y="282"/>
                  </a:lnTo>
                  <a:lnTo>
                    <a:pt x="768" y="276"/>
                  </a:lnTo>
                  <a:lnTo>
                    <a:pt x="774" y="276"/>
                  </a:lnTo>
                  <a:lnTo>
                    <a:pt x="774" y="270"/>
                  </a:lnTo>
                  <a:lnTo>
                    <a:pt x="780" y="270"/>
                  </a:lnTo>
                  <a:lnTo>
                    <a:pt x="780" y="264"/>
                  </a:lnTo>
                  <a:lnTo>
                    <a:pt x="768" y="252"/>
                  </a:lnTo>
                  <a:lnTo>
                    <a:pt x="756" y="246"/>
                  </a:lnTo>
                  <a:lnTo>
                    <a:pt x="750" y="246"/>
                  </a:lnTo>
                  <a:lnTo>
                    <a:pt x="750" y="228"/>
                  </a:lnTo>
                  <a:lnTo>
                    <a:pt x="720" y="228"/>
                  </a:lnTo>
                  <a:lnTo>
                    <a:pt x="696" y="216"/>
                  </a:lnTo>
                  <a:lnTo>
                    <a:pt x="696" y="186"/>
                  </a:lnTo>
                  <a:lnTo>
                    <a:pt x="648" y="180"/>
                  </a:lnTo>
                  <a:lnTo>
                    <a:pt x="654" y="162"/>
                  </a:lnTo>
                  <a:lnTo>
                    <a:pt x="648" y="162"/>
                  </a:lnTo>
                  <a:lnTo>
                    <a:pt x="642" y="156"/>
                  </a:lnTo>
                  <a:lnTo>
                    <a:pt x="642" y="150"/>
                  </a:lnTo>
                  <a:lnTo>
                    <a:pt x="648" y="144"/>
                  </a:lnTo>
                  <a:lnTo>
                    <a:pt x="654" y="132"/>
                  </a:lnTo>
                  <a:lnTo>
                    <a:pt x="660" y="126"/>
                  </a:lnTo>
                  <a:lnTo>
                    <a:pt x="660" y="96"/>
                  </a:lnTo>
                  <a:lnTo>
                    <a:pt x="654" y="84"/>
                  </a:lnTo>
                  <a:lnTo>
                    <a:pt x="648" y="66"/>
                  </a:lnTo>
                  <a:lnTo>
                    <a:pt x="636" y="54"/>
                  </a:lnTo>
                  <a:lnTo>
                    <a:pt x="630" y="42"/>
                  </a:lnTo>
                  <a:lnTo>
                    <a:pt x="600" y="12"/>
                  </a:lnTo>
                  <a:lnTo>
                    <a:pt x="600" y="0"/>
                  </a:lnTo>
                  <a:lnTo>
                    <a:pt x="576" y="0"/>
                  </a:lnTo>
                  <a:lnTo>
                    <a:pt x="522" y="30"/>
                  </a:lnTo>
                  <a:lnTo>
                    <a:pt x="516" y="60"/>
                  </a:lnTo>
                  <a:lnTo>
                    <a:pt x="480" y="84"/>
                  </a:lnTo>
                  <a:lnTo>
                    <a:pt x="480" y="102"/>
                  </a:lnTo>
                  <a:lnTo>
                    <a:pt x="456" y="126"/>
                  </a:lnTo>
                  <a:lnTo>
                    <a:pt x="438" y="138"/>
                  </a:lnTo>
                  <a:lnTo>
                    <a:pt x="390" y="156"/>
                  </a:lnTo>
                  <a:lnTo>
                    <a:pt x="348" y="162"/>
                  </a:lnTo>
                  <a:lnTo>
                    <a:pt x="330" y="162"/>
                  </a:lnTo>
                  <a:lnTo>
                    <a:pt x="312" y="174"/>
                  </a:lnTo>
                  <a:lnTo>
                    <a:pt x="318" y="174"/>
                  </a:lnTo>
                  <a:lnTo>
                    <a:pt x="330" y="186"/>
                  </a:lnTo>
                  <a:lnTo>
                    <a:pt x="330" y="198"/>
                  </a:lnTo>
                  <a:lnTo>
                    <a:pt x="324" y="204"/>
                  </a:lnTo>
                  <a:lnTo>
                    <a:pt x="318" y="216"/>
                  </a:lnTo>
                  <a:lnTo>
                    <a:pt x="312" y="222"/>
                  </a:lnTo>
                  <a:lnTo>
                    <a:pt x="306" y="234"/>
                  </a:lnTo>
                  <a:lnTo>
                    <a:pt x="300" y="240"/>
                  </a:lnTo>
                  <a:lnTo>
                    <a:pt x="210" y="240"/>
                  </a:lnTo>
                  <a:lnTo>
                    <a:pt x="204" y="246"/>
                  </a:lnTo>
                  <a:lnTo>
                    <a:pt x="198" y="258"/>
                  </a:lnTo>
                  <a:lnTo>
                    <a:pt x="186" y="270"/>
                  </a:lnTo>
                  <a:lnTo>
                    <a:pt x="174" y="276"/>
                  </a:lnTo>
                  <a:lnTo>
                    <a:pt x="168" y="276"/>
                  </a:lnTo>
                  <a:lnTo>
                    <a:pt x="162" y="270"/>
                  </a:lnTo>
                  <a:lnTo>
                    <a:pt x="162" y="246"/>
                  </a:lnTo>
                  <a:lnTo>
                    <a:pt x="156" y="252"/>
                  </a:lnTo>
                  <a:lnTo>
                    <a:pt x="144" y="258"/>
                  </a:lnTo>
                  <a:lnTo>
                    <a:pt x="126" y="276"/>
                  </a:lnTo>
                  <a:lnTo>
                    <a:pt x="114" y="282"/>
                  </a:lnTo>
                  <a:lnTo>
                    <a:pt x="96" y="282"/>
                  </a:lnTo>
                  <a:lnTo>
                    <a:pt x="90" y="276"/>
                  </a:lnTo>
                  <a:lnTo>
                    <a:pt x="78" y="276"/>
                  </a:lnTo>
                  <a:lnTo>
                    <a:pt x="66" y="288"/>
                  </a:lnTo>
                  <a:lnTo>
                    <a:pt x="60" y="300"/>
                  </a:lnTo>
                  <a:lnTo>
                    <a:pt x="54" y="306"/>
                  </a:lnTo>
                  <a:lnTo>
                    <a:pt x="54" y="324"/>
                  </a:lnTo>
                  <a:lnTo>
                    <a:pt x="48" y="336"/>
                  </a:lnTo>
                  <a:lnTo>
                    <a:pt x="42" y="336"/>
                  </a:lnTo>
                  <a:lnTo>
                    <a:pt x="36" y="372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12" y="408"/>
                  </a:lnTo>
                  <a:lnTo>
                    <a:pt x="18" y="408"/>
                  </a:lnTo>
                  <a:lnTo>
                    <a:pt x="18" y="444"/>
                  </a:lnTo>
                  <a:lnTo>
                    <a:pt x="6" y="456"/>
                  </a:lnTo>
                  <a:lnTo>
                    <a:pt x="24" y="468"/>
                  </a:lnTo>
                  <a:lnTo>
                    <a:pt x="24" y="516"/>
                  </a:lnTo>
                  <a:lnTo>
                    <a:pt x="30" y="516"/>
                  </a:lnTo>
                  <a:lnTo>
                    <a:pt x="48" y="534"/>
                  </a:lnTo>
                  <a:lnTo>
                    <a:pt x="54" y="534"/>
                  </a:lnTo>
                  <a:lnTo>
                    <a:pt x="54" y="576"/>
                  </a:lnTo>
                  <a:lnTo>
                    <a:pt x="60" y="582"/>
                  </a:lnTo>
                  <a:lnTo>
                    <a:pt x="72" y="606"/>
                  </a:lnTo>
                  <a:lnTo>
                    <a:pt x="84" y="618"/>
                  </a:lnTo>
                  <a:lnTo>
                    <a:pt x="96" y="624"/>
                  </a:lnTo>
                  <a:lnTo>
                    <a:pt x="102" y="636"/>
                  </a:lnTo>
                  <a:lnTo>
                    <a:pt x="114" y="642"/>
                  </a:lnTo>
                  <a:lnTo>
                    <a:pt x="120" y="660"/>
                  </a:lnTo>
                  <a:lnTo>
                    <a:pt x="120" y="690"/>
                  </a:lnTo>
                  <a:lnTo>
                    <a:pt x="132" y="702"/>
                  </a:lnTo>
                  <a:lnTo>
                    <a:pt x="138" y="696"/>
                  </a:lnTo>
                  <a:lnTo>
                    <a:pt x="144" y="684"/>
                  </a:lnTo>
                  <a:lnTo>
                    <a:pt x="150" y="678"/>
                  </a:lnTo>
                  <a:lnTo>
                    <a:pt x="156" y="666"/>
                  </a:lnTo>
                  <a:lnTo>
                    <a:pt x="156" y="642"/>
                  </a:lnTo>
                  <a:lnTo>
                    <a:pt x="144" y="630"/>
                  </a:lnTo>
                  <a:lnTo>
                    <a:pt x="162" y="600"/>
                  </a:lnTo>
                  <a:lnTo>
                    <a:pt x="192" y="600"/>
                  </a:lnTo>
                  <a:lnTo>
                    <a:pt x="210" y="582"/>
                  </a:lnTo>
                  <a:lnTo>
                    <a:pt x="228" y="582"/>
                  </a:lnTo>
                  <a:lnTo>
                    <a:pt x="264" y="600"/>
                  </a:lnTo>
                  <a:lnTo>
                    <a:pt x="276" y="600"/>
                  </a:lnTo>
                  <a:lnTo>
                    <a:pt x="288" y="588"/>
                  </a:lnTo>
                  <a:lnTo>
                    <a:pt x="300" y="570"/>
                  </a:lnTo>
                  <a:lnTo>
                    <a:pt x="300" y="552"/>
                  </a:lnTo>
                  <a:lnTo>
                    <a:pt x="294" y="552"/>
                  </a:lnTo>
                  <a:lnTo>
                    <a:pt x="294" y="540"/>
                  </a:lnTo>
                  <a:lnTo>
                    <a:pt x="306" y="528"/>
                  </a:lnTo>
                  <a:lnTo>
                    <a:pt x="312" y="528"/>
                  </a:lnTo>
                  <a:lnTo>
                    <a:pt x="324" y="516"/>
                  </a:lnTo>
                  <a:lnTo>
                    <a:pt x="330" y="504"/>
                  </a:lnTo>
                  <a:lnTo>
                    <a:pt x="330" y="498"/>
                  </a:lnTo>
                  <a:lnTo>
                    <a:pt x="336" y="486"/>
                  </a:lnTo>
                  <a:lnTo>
                    <a:pt x="336" y="480"/>
                  </a:lnTo>
                  <a:lnTo>
                    <a:pt x="342" y="474"/>
                  </a:lnTo>
                  <a:lnTo>
                    <a:pt x="354" y="468"/>
                  </a:lnTo>
                  <a:lnTo>
                    <a:pt x="366" y="468"/>
                  </a:lnTo>
                  <a:lnTo>
                    <a:pt x="384" y="474"/>
                  </a:lnTo>
                  <a:lnTo>
                    <a:pt x="396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426" y="492"/>
                  </a:lnTo>
                  <a:lnTo>
                    <a:pt x="432" y="498"/>
                  </a:lnTo>
                  <a:lnTo>
                    <a:pt x="432" y="528"/>
                  </a:lnTo>
                  <a:lnTo>
                    <a:pt x="474" y="528"/>
                  </a:lnTo>
                  <a:lnTo>
                    <a:pt x="480" y="534"/>
                  </a:lnTo>
                  <a:lnTo>
                    <a:pt x="492" y="540"/>
                  </a:lnTo>
                  <a:lnTo>
                    <a:pt x="540" y="540"/>
                  </a:lnTo>
                  <a:lnTo>
                    <a:pt x="552" y="546"/>
                  </a:lnTo>
                  <a:lnTo>
                    <a:pt x="558" y="552"/>
                  </a:lnTo>
                  <a:lnTo>
                    <a:pt x="570" y="558"/>
                  </a:lnTo>
                  <a:lnTo>
                    <a:pt x="576" y="552"/>
                  </a:lnTo>
                  <a:lnTo>
                    <a:pt x="582" y="540"/>
                  </a:lnTo>
                  <a:lnTo>
                    <a:pt x="588" y="534"/>
                  </a:lnTo>
                  <a:lnTo>
                    <a:pt x="588" y="522"/>
                  </a:lnTo>
                  <a:lnTo>
                    <a:pt x="606" y="504"/>
                  </a:lnTo>
                  <a:lnTo>
                    <a:pt x="612" y="492"/>
                  </a:lnTo>
                  <a:lnTo>
                    <a:pt x="636" y="516"/>
                  </a:lnTo>
                  <a:lnTo>
                    <a:pt x="642" y="516"/>
                  </a:lnTo>
                  <a:lnTo>
                    <a:pt x="648" y="510"/>
                  </a:lnTo>
                  <a:lnTo>
                    <a:pt x="660" y="504"/>
                  </a:lnTo>
                  <a:lnTo>
                    <a:pt x="672" y="492"/>
                  </a:lnTo>
                  <a:lnTo>
                    <a:pt x="690" y="492"/>
                  </a:lnTo>
                  <a:lnTo>
                    <a:pt x="714" y="474"/>
                  </a:lnTo>
                  <a:lnTo>
                    <a:pt x="726" y="486"/>
                  </a:lnTo>
                  <a:lnTo>
                    <a:pt x="750" y="486"/>
                  </a:lnTo>
                  <a:lnTo>
                    <a:pt x="756" y="480"/>
                  </a:lnTo>
                  <a:lnTo>
                    <a:pt x="768" y="480"/>
                  </a:lnTo>
                  <a:lnTo>
                    <a:pt x="768" y="468"/>
                  </a:lnTo>
                  <a:lnTo>
                    <a:pt x="786" y="450"/>
                  </a:lnTo>
                  <a:lnTo>
                    <a:pt x="792" y="450"/>
                  </a:lnTo>
                  <a:lnTo>
                    <a:pt x="792" y="456"/>
                  </a:lnTo>
                  <a:lnTo>
                    <a:pt x="804" y="468"/>
                  </a:lnTo>
                  <a:lnTo>
                    <a:pt x="840" y="462"/>
                  </a:lnTo>
                  <a:lnTo>
                    <a:pt x="840" y="468"/>
                  </a:lnTo>
                  <a:lnTo>
                    <a:pt x="852" y="480"/>
                  </a:lnTo>
                  <a:lnTo>
                    <a:pt x="876" y="480"/>
                  </a:lnTo>
                  <a:lnTo>
                    <a:pt x="894" y="474"/>
                  </a:lnTo>
                  <a:lnTo>
                    <a:pt x="912" y="456"/>
                  </a:lnTo>
                  <a:lnTo>
                    <a:pt x="912" y="432"/>
                  </a:lnTo>
                  <a:lnTo>
                    <a:pt x="906" y="4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5" name="Canad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1122596" y="944335"/>
              <a:ext cx="1841696" cy="947915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6" name="Cameroo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33604" y="2653921"/>
              <a:ext cx="180939" cy="304413"/>
            </a:xfrm>
            <a:custGeom>
              <a:avLst/>
              <a:gdLst>
                <a:gd name="T0" fmla="*/ 2147483647 w 546"/>
                <a:gd name="T1" fmla="*/ 0 h 924"/>
                <a:gd name="T2" fmla="*/ 2147483647 w 546"/>
                <a:gd name="T3" fmla="*/ 2147483647 h 924"/>
                <a:gd name="T4" fmla="*/ 2147483647 w 546"/>
                <a:gd name="T5" fmla="*/ 2147483647 h 924"/>
                <a:gd name="T6" fmla="*/ 2147483647 w 546"/>
                <a:gd name="T7" fmla="*/ 2147483647 h 924"/>
                <a:gd name="T8" fmla="*/ 2147483647 w 546"/>
                <a:gd name="T9" fmla="*/ 2147483647 h 924"/>
                <a:gd name="T10" fmla="*/ 2147483647 w 546"/>
                <a:gd name="T11" fmla="*/ 2147483647 h 924"/>
                <a:gd name="T12" fmla="*/ 2147483647 w 546"/>
                <a:gd name="T13" fmla="*/ 2147483647 h 924"/>
                <a:gd name="T14" fmla="*/ 2147483647 w 546"/>
                <a:gd name="T15" fmla="*/ 2147483647 h 924"/>
                <a:gd name="T16" fmla="*/ 2147483647 w 546"/>
                <a:gd name="T17" fmla="*/ 2147483647 h 924"/>
                <a:gd name="T18" fmla="*/ 2147483647 w 546"/>
                <a:gd name="T19" fmla="*/ 2147483647 h 924"/>
                <a:gd name="T20" fmla="*/ 2147483647 w 546"/>
                <a:gd name="T21" fmla="*/ 2147483647 h 924"/>
                <a:gd name="T22" fmla="*/ 2147483647 w 546"/>
                <a:gd name="T23" fmla="*/ 2147483647 h 924"/>
                <a:gd name="T24" fmla="*/ 2147483647 w 546"/>
                <a:gd name="T25" fmla="*/ 2147483647 h 924"/>
                <a:gd name="T26" fmla="*/ 2147483647 w 546"/>
                <a:gd name="T27" fmla="*/ 2147483647 h 924"/>
                <a:gd name="T28" fmla="*/ 2147483647 w 546"/>
                <a:gd name="T29" fmla="*/ 2147483647 h 924"/>
                <a:gd name="T30" fmla="*/ 2147483647 w 546"/>
                <a:gd name="T31" fmla="*/ 2147483647 h 924"/>
                <a:gd name="T32" fmla="*/ 2147483647 w 546"/>
                <a:gd name="T33" fmla="*/ 2147483647 h 924"/>
                <a:gd name="T34" fmla="*/ 2147483647 w 546"/>
                <a:gd name="T35" fmla="*/ 2147483647 h 924"/>
                <a:gd name="T36" fmla="*/ 2147483647 w 546"/>
                <a:gd name="T37" fmla="*/ 2147483647 h 924"/>
                <a:gd name="T38" fmla="*/ 2147483647 w 546"/>
                <a:gd name="T39" fmla="*/ 2147483647 h 924"/>
                <a:gd name="T40" fmla="*/ 2147483647 w 546"/>
                <a:gd name="T41" fmla="*/ 2147483647 h 924"/>
                <a:gd name="T42" fmla="*/ 2147483647 w 546"/>
                <a:gd name="T43" fmla="*/ 2147483647 h 924"/>
                <a:gd name="T44" fmla="*/ 2147483647 w 546"/>
                <a:gd name="T45" fmla="*/ 2147483647 h 924"/>
                <a:gd name="T46" fmla="*/ 2147483647 w 546"/>
                <a:gd name="T47" fmla="*/ 2147483647 h 924"/>
                <a:gd name="T48" fmla="*/ 2147483647 w 546"/>
                <a:gd name="T49" fmla="*/ 2147483647 h 924"/>
                <a:gd name="T50" fmla="*/ 2147483647 w 546"/>
                <a:gd name="T51" fmla="*/ 2147483647 h 924"/>
                <a:gd name="T52" fmla="*/ 2147483647 w 546"/>
                <a:gd name="T53" fmla="*/ 2147483647 h 924"/>
                <a:gd name="T54" fmla="*/ 2147483647 w 546"/>
                <a:gd name="T55" fmla="*/ 2147483647 h 924"/>
                <a:gd name="T56" fmla="*/ 2147483647 w 546"/>
                <a:gd name="T57" fmla="*/ 2147483647 h 924"/>
                <a:gd name="T58" fmla="*/ 2147483647 w 546"/>
                <a:gd name="T59" fmla="*/ 2147483647 h 924"/>
                <a:gd name="T60" fmla="*/ 2147483647 w 546"/>
                <a:gd name="T61" fmla="*/ 2147483647 h 924"/>
                <a:gd name="T62" fmla="*/ 2147483647 w 546"/>
                <a:gd name="T63" fmla="*/ 2147483647 h 924"/>
                <a:gd name="T64" fmla="*/ 2147483647 w 546"/>
                <a:gd name="T65" fmla="*/ 2147483647 h 924"/>
                <a:gd name="T66" fmla="*/ 2147483647 w 546"/>
                <a:gd name="T67" fmla="*/ 2147483647 h 924"/>
                <a:gd name="T68" fmla="*/ 2147483647 w 546"/>
                <a:gd name="T69" fmla="*/ 2147483647 h 924"/>
                <a:gd name="T70" fmla="*/ 2147483647 w 546"/>
                <a:gd name="T71" fmla="*/ 2147483647 h 924"/>
                <a:gd name="T72" fmla="*/ 2147483647 w 546"/>
                <a:gd name="T73" fmla="*/ 2147483647 h 924"/>
                <a:gd name="T74" fmla="*/ 2147483647 w 546"/>
                <a:gd name="T75" fmla="*/ 2147483647 h 924"/>
                <a:gd name="T76" fmla="*/ 2147483647 w 546"/>
                <a:gd name="T77" fmla="*/ 2147483647 h 924"/>
                <a:gd name="T78" fmla="*/ 2147483647 w 546"/>
                <a:gd name="T79" fmla="*/ 2147483647 h 924"/>
                <a:gd name="T80" fmla="*/ 2147483647 w 546"/>
                <a:gd name="T81" fmla="*/ 2147483647 h 924"/>
                <a:gd name="T82" fmla="*/ 2147483647 w 546"/>
                <a:gd name="T83" fmla="*/ 2147483647 h 924"/>
                <a:gd name="T84" fmla="*/ 2147483647 w 546"/>
                <a:gd name="T85" fmla="*/ 2147483647 h 924"/>
                <a:gd name="T86" fmla="*/ 2147483647 w 546"/>
                <a:gd name="T87" fmla="*/ 2147483647 h 924"/>
                <a:gd name="T88" fmla="*/ 2147483647 w 546"/>
                <a:gd name="T89" fmla="*/ 2147483647 h 924"/>
                <a:gd name="T90" fmla="*/ 2147483647 w 546"/>
                <a:gd name="T91" fmla="*/ 2147483647 h 924"/>
                <a:gd name="T92" fmla="*/ 2147483647 w 546"/>
                <a:gd name="T93" fmla="*/ 2147483647 h 924"/>
                <a:gd name="T94" fmla="*/ 2147483647 w 546"/>
                <a:gd name="T95" fmla="*/ 2147483647 h 924"/>
                <a:gd name="T96" fmla="*/ 2147483647 w 546"/>
                <a:gd name="T97" fmla="*/ 2147483647 h 924"/>
                <a:gd name="T98" fmla="*/ 2147483647 w 546"/>
                <a:gd name="T99" fmla="*/ 2147483647 h 924"/>
                <a:gd name="T100" fmla="*/ 2147483647 w 546"/>
                <a:gd name="T101" fmla="*/ 2147483647 h 924"/>
                <a:gd name="T102" fmla="*/ 2147483647 w 546"/>
                <a:gd name="T103" fmla="*/ 2147483647 h 924"/>
                <a:gd name="T104" fmla="*/ 2147483647 w 546"/>
                <a:gd name="T105" fmla="*/ 2147483647 h 924"/>
                <a:gd name="T106" fmla="*/ 2147483647 w 546"/>
                <a:gd name="T107" fmla="*/ 2147483647 h 924"/>
                <a:gd name="T108" fmla="*/ 2147483647 w 546"/>
                <a:gd name="T109" fmla="*/ 2147483647 h 924"/>
                <a:gd name="T110" fmla="*/ 2147483647 w 546"/>
                <a:gd name="T111" fmla="*/ 2147483647 h 9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46"/>
                <a:gd name="T169" fmla="*/ 0 h 924"/>
                <a:gd name="T170" fmla="*/ 546 w 546"/>
                <a:gd name="T171" fmla="*/ 924 h 9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46" h="924">
                  <a:moveTo>
                    <a:pt x="420" y="30"/>
                  </a:moveTo>
                  <a:lnTo>
                    <a:pt x="414" y="18"/>
                  </a:lnTo>
                  <a:lnTo>
                    <a:pt x="414" y="0"/>
                  </a:lnTo>
                  <a:lnTo>
                    <a:pt x="390" y="6"/>
                  </a:lnTo>
                  <a:lnTo>
                    <a:pt x="390" y="54"/>
                  </a:lnTo>
                  <a:lnTo>
                    <a:pt x="396" y="60"/>
                  </a:lnTo>
                  <a:lnTo>
                    <a:pt x="396" y="66"/>
                  </a:lnTo>
                  <a:lnTo>
                    <a:pt x="426" y="66"/>
                  </a:lnTo>
                  <a:lnTo>
                    <a:pt x="426" y="96"/>
                  </a:lnTo>
                  <a:lnTo>
                    <a:pt x="420" y="102"/>
                  </a:lnTo>
                  <a:lnTo>
                    <a:pt x="420" y="108"/>
                  </a:lnTo>
                  <a:lnTo>
                    <a:pt x="426" y="114"/>
                  </a:lnTo>
                  <a:lnTo>
                    <a:pt x="426" y="126"/>
                  </a:lnTo>
                  <a:lnTo>
                    <a:pt x="408" y="144"/>
                  </a:lnTo>
                  <a:lnTo>
                    <a:pt x="396" y="150"/>
                  </a:lnTo>
                  <a:lnTo>
                    <a:pt x="384" y="150"/>
                  </a:lnTo>
                  <a:lnTo>
                    <a:pt x="384" y="156"/>
                  </a:lnTo>
                  <a:lnTo>
                    <a:pt x="378" y="162"/>
                  </a:lnTo>
                  <a:lnTo>
                    <a:pt x="378" y="168"/>
                  </a:lnTo>
                  <a:lnTo>
                    <a:pt x="372" y="174"/>
                  </a:lnTo>
                  <a:lnTo>
                    <a:pt x="372" y="180"/>
                  </a:lnTo>
                  <a:lnTo>
                    <a:pt x="360" y="192"/>
                  </a:lnTo>
                  <a:lnTo>
                    <a:pt x="354" y="204"/>
                  </a:lnTo>
                  <a:lnTo>
                    <a:pt x="348" y="234"/>
                  </a:lnTo>
                  <a:lnTo>
                    <a:pt x="342" y="240"/>
                  </a:lnTo>
                  <a:lnTo>
                    <a:pt x="342" y="270"/>
                  </a:lnTo>
                  <a:lnTo>
                    <a:pt x="336" y="288"/>
                  </a:lnTo>
                  <a:lnTo>
                    <a:pt x="330" y="294"/>
                  </a:lnTo>
                  <a:lnTo>
                    <a:pt x="312" y="294"/>
                  </a:lnTo>
                  <a:lnTo>
                    <a:pt x="312" y="324"/>
                  </a:lnTo>
                  <a:lnTo>
                    <a:pt x="306" y="342"/>
                  </a:lnTo>
                  <a:lnTo>
                    <a:pt x="306" y="354"/>
                  </a:lnTo>
                  <a:lnTo>
                    <a:pt x="300" y="360"/>
                  </a:lnTo>
                  <a:lnTo>
                    <a:pt x="288" y="366"/>
                  </a:lnTo>
                  <a:lnTo>
                    <a:pt x="282" y="372"/>
                  </a:lnTo>
                  <a:lnTo>
                    <a:pt x="270" y="378"/>
                  </a:lnTo>
                  <a:lnTo>
                    <a:pt x="258" y="426"/>
                  </a:lnTo>
                  <a:lnTo>
                    <a:pt x="234" y="456"/>
                  </a:lnTo>
                  <a:lnTo>
                    <a:pt x="234" y="486"/>
                  </a:lnTo>
                  <a:lnTo>
                    <a:pt x="228" y="492"/>
                  </a:lnTo>
                  <a:lnTo>
                    <a:pt x="216" y="498"/>
                  </a:lnTo>
                  <a:lnTo>
                    <a:pt x="210" y="510"/>
                  </a:lnTo>
                  <a:lnTo>
                    <a:pt x="210" y="522"/>
                  </a:lnTo>
                  <a:lnTo>
                    <a:pt x="192" y="540"/>
                  </a:lnTo>
                  <a:lnTo>
                    <a:pt x="186" y="540"/>
                  </a:lnTo>
                  <a:lnTo>
                    <a:pt x="180" y="534"/>
                  </a:lnTo>
                  <a:lnTo>
                    <a:pt x="174" y="522"/>
                  </a:lnTo>
                  <a:lnTo>
                    <a:pt x="174" y="516"/>
                  </a:lnTo>
                  <a:lnTo>
                    <a:pt x="168" y="504"/>
                  </a:lnTo>
                  <a:lnTo>
                    <a:pt x="156" y="492"/>
                  </a:lnTo>
                  <a:lnTo>
                    <a:pt x="150" y="480"/>
                  </a:lnTo>
                  <a:lnTo>
                    <a:pt x="138" y="480"/>
                  </a:lnTo>
                  <a:lnTo>
                    <a:pt x="144" y="486"/>
                  </a:lnTo>
                  <a:lnTo>
                    <a:pt x="144" y="498"/>
                  </a:lnTo>
                  <a:lnTo>
                    <a:pt x="138" y="504"/>
                  </a:lnTo>
                  <a:lnTo>
                    <a:pt x="132" y="504"/>
                  </a:lnTo>
                  <a:lnTo>
                    <a:pt x="120" y="498"/>
                  </a:lnTo>
                  <a:lnTo>
                    <a:pt x="114" y="492"/>
                  </a:lnTo>
                  <a:lnTo>
                    <a:pt x="108" y="492"/>
                  </a:lnTo>
                  <a:lnTo>
                    <a:pt x="102" y="498"/>
                  </a:lnTo>
                  <a:lnTo>
                    <a:pt x="90" y="522"/>
                  </a:lnTo>
                  <a:lnTo>
                    <a:pt x="84" y="528"/>
                  </a:lnTo>
                  <a:lnTo>
                    <a:pt x="84" y="534"/>
                  </a:lnTo>
                  <a:lnTo>
                    <a:pt x="18" y="588"/>
                  </a:lnTo>
                  <a:lnTo>
                    <a:pt x="18" y="642"/>
                  </a:lnTo>
                  <a:lnTo>
                    <a:pt x="12" y="654"/>
                  </a:lnTo>
                  <a:lnTo>
                    <a:pt x="12" y="666"/>
                  </a:lnTo>
                  <a:lnTo>
                    <a:pt x="6" y="672"/>
                  </a:lnTo>
                  <a:lnTo>
                    <a:pt x="6" y="678"/>
                  </a:lnTo>
                  <a:lnTo>
                    <a:pt x="0" y="690"/>
                  </a:lnTo>
                  <a:lnTo>
                    <a:pt x="24" y="684"/>
                  </a:lnTo>
                  <a:lnTo>
                    <a:pt x="24" y="708"/>
                  </a:lnTo>
                  <a:lnTo>
                    <a:pt x="36" y="732"/>
                  </a:lnTo>
                  <a:lnTo>
                    <a:pt x="60" y="744"/>
                  </a:lnTo>
                  <a:lnTo>
                    <a:pt x="66" y="750"/>
                  </a:lnTo>
                  <a:lnTo>
                    <a:pt x="84" y="726"/>
                  </a:lnTo>
                  <a:lnTo>
                    <a:pt x="66" y="756"/>
                  </a:lnTo>
                  <a:lnTo>
                    <a:pt x="84" y="786"/>
                  </a:lnTo>
                  <a:lnTo>
                    <a:pt x="102" y="792"/>
                  </a:lnTo>
                  <a:lnTo>
                    <a:pt x="102" y="840"/>
                  </a:lnTo>
                  <a:lnTo>
                    <a:pt x="90" y="840"/>
                  </a:lnTo>
                  <a:lnTo>
                    <a:pt x="90" y="870"/>
                  </a:lnTo>
                  <a:lnTo>
                    <a:pt x="102" y="882"/>
                  </a:lnTo>
                  <a:lnTo>
                    <a:pt x="198" y="882"/>
                  </a:lnTo>
                  <a:lnTo>
                    <a:pt x="216" y="864"/>
                  </a:lnTo>
                  <a:lnTo>
                    <a:pt x="228" y="882"/>
                  </a:lnTo>
                  <a:lnTo>
                    <a:pt x="258" y="882"/>
                  </a:lnTo>
                  <a:lnTo>
                    <a:pt x="270" y="870"/>
                  </a:lnTo>
                  <a:lnTo>
                    <a:pt x="276" y="870"/>
                  </a:lnTo>
                  <a:lnTo>
                    <a:pt x="288" y="876"/>
                  </a:lnTo>
                  <a:lnTo>
                    <a:pt x="294" y="876"/>
                  </a:lnTo>
                  <a:lnTo>
                    <a:pt x="342" y="870"/>
                  </a:lnTo>
                  <a:lnTo>
                    <a:pt x="342" y="888"/>
                  </a:lnTo>
                  <a:lnTo>
                    <a:pt x="372" y="888"/>
                  </a:lnTo>
                  <a:lnTo>
                    <a:pt x="390" y="882"/>
                  </a:lnTo>
                  <a:lnTo>
                    <a:pt x="438" y="882"/>
                  </a:lnTo>
                  <a:lnTo>
                    <a:pt x="450" y="888"/>
                  </a:lnTo>
                  <a:lnTo>
                    <a:pt x="456" y="894"/>
                  </a:lnTo>
                  <a:lnTo>
                    <a:pt x="468" y="894"/>
                  </a:lnTo>
                  <a:lnTo>
                    <a:pt x="474" y="900"/>
                  </a:lnTo>
                  <a:lnTo>
                    <a:pt x="510" y="900"/>
                  </a:lnTo>
                  <a:lnTo>
                    <a:pt x="534" y="924"/>
                  </a:lnTo>
                  <a:lnTo>
                    <a:pt x="540" y="882"/>
                  </a:lnTo>
                  <a:lnTo>
                    <a:pt x="546" y="876"/>
                  </a:lnTo>
                  <a:lnTo>
                    <a:pt x="534" y="864"/>
                  </a:lnTo>
                  <a:lnTo>
                    <a:pt x="534" y="834"/>
                  </a:lnTo>
                  <a:lnTo>
                    <a:pt x="528" y="816"/>
                  </a:lnTo>
                  <a:lnTo>
                    <a:pt x="516" y="810"/>
                  </a:lnTo>
                  <a:lnTo>
                    <a:pt x="510" y="798"/>
                  </a:lnTo>
                  <a:lnTo>
                    <a:pt x="498" y="792"/>
                  </a:lnTo>
                  <a:lnTo>
                    <a:pt x="486" y="780"/>
                  </a:lnTo>
                  <a:lnTo>
                    <a:pt x="474" y="756"/>
                  </a:lnTo>
                  <a:lnTo>
                    <a:pt x="468" y="750"/>
                  </a:lnTo>
                  <a:lnTo>
                    <a:pt x="468" y="708"/>
                  </a:lnTo>
                  <a:lnTo>
                    <a:pt x="462" y="708"/>
                  </a:lnTo>
                  <a:lnTo>
                    <a:pt x="444" y="690"/>
                  </a:lnTo>
                  <a:lnTo>
                    <a:pt x="438" y="690"/>
                  </a:lnTo>
                  <a:lnTo>
                    <a:pt x="438" y="642"/>
                  </a:lnTo>
                  <a:lnTo>
                    <a:pt x="420" y="630"/>
                  </a:lnTo>
                  <a:lnTo>
                    <a:pt x="432" y="618"/>
                  </a:lnTo>
                  <a:lnTo>
                    <a:pt x="432" y="582"/>
                  </a:lnTo>
                  <a:lnTo>
                    <a:pt x="426" y="582"/>
                  </a:lnTo>
                  <a:lnTo>
                    <a:pt x="414" y="576"/>
                  </a:lnTo>
                  <a:lnTo>
                    <a:pt x="414" y="570"/>
                  </a:lnTo>
                  <a:lnTo>
                    <a:pt x="426" y="558"/>
                  </a:lnTo>
                  <a:lnTo>
                    <a:pt x="438" y="552"/>
                  </a:lnTo>
                  <a:lnTo>
                    <a:pt x="444" y="546"/>
                  </a:lnTo>
                  <a:lnTo>
                    <a:pt x="450" y="546"/>
                  </a:lnTo>
                  <a:lnTo>
                    <a:pt x="456" y="510"/>
                  </a:lnTo>
                  <a:lnTo>
                    <a:pt x="462" y="510"/>
                  </a:lnTo>
                  <a:lnTo>
                    <a:pt x="468" y="498"/>
                  </a:lnTo>
                  <a:lnTo>
                    <a:pt x="468" y="480"/>
                  </a:lnTo>
                  <a:lnTo>
                    <a:pt x="474" y="474"/>
                  </a:lnTo>
                  <a:lnTo>
                    <a:pt x="480" y="462"/>
                  </a:lnTo>
                  <a:lnTo>
                    <a:pt x="492" y="450"/>
                  </a:lnTo>
                  <a:lnTo>
                    <a:pt x="498" y="450"/>
                  </a:lnTo>
                  <a:lnTo>
                    <a:pt x="498" y="438"/>
                  </a:lnTo>
                  <a:lnTo>
                    <a:pt x="492" y="420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74" y="366"/>
                  </a:lnTo>
                  <a:lnTo>
                    <a:pt x="462" y="354"/>
                  </a:lnTo>
                  <a:lnTo>
                    <a:pt x="450" y="348"/>
                  </a:lnTo>
                  <a:lnTo>
                    <a:pt x="432" y="336"/>
                  </a:lnTo>
                  <a:lnTo>
                    <a:pt x="420" y="324"/>
                  </a:lnTo>
                  <a:lnTo>
                    <a:pt x="414" y="312"/>
                  </a:lnTo>
                  <a:lnTo>
                    <a:pt x="402" y="300"/>
                  </a:lnTo>
                  <a:lnTo>
                    <a:pt x="390" y="276"/>
                  </a:lnTo>
                  <a:lnTo>
                    <a:pt x="390" y="264"/>
                  </a:lnTo>
                  <a:lnTo>
                    <a:pt x="396" y="258"/>
                  </a:lnTo>
                  <a:lnTo>
                    <a:pt x="408" y="252"/>
                  </a:lnTo>
                  <a:lnTo>
                    <a:pt x="504" y="252"/>
                  </a:lnTo>
                  <a:lnTo>
                    <a:pt x="486" y="234"/>
                  </a:lnTo>
                  <a:lnTo>
                    <a:pt x="480" y="222"/>
                  </a:lnTo>
                  <a:lnTo>
                    <a:pt x="468" y="216"/>
                  </a:lnTo>
                  <a:lnTo>
                    <a:pt x="462" y="204"/>
                  </a:lnTo>
                  <a:lnTo>
                    <a:pt x="462" y="186"/>
                  </a:lnTo>
                  <a:lnTo>
                    <a:pt x="456" y="168"/>
                  </a:lnTo>
                  <a:lnTo>
                    <a:pt x="456" y="132"/>
                  </a:lnTo>
                  <a:lnTo>
                    <a:pt x="462" y="132"/>
                  </a:lnTo>
                  <a:lnTo>
                    <a:pt x="462" y="96"/>
                  </a:lnTo>
                  <a:lnTo>
                    <a:pt x="456" y="84"/>
                  </a:lnTo>
                  <a:lnTo>
                    <a:pt x="444" y="78"/>
                  </a:lnTo>
                  <a:lnTo>
                    <a:pt x="450" y="42"/>
                  </a:lnTo>
                  <a:lnTo>
                    <a:pt x="444" y="42"/>
                  </a:lnTo>
                  <a:lnTo>
                    <a:pt x="438" y="36"/>
                  </a:lnTo>
                  <a:lnTo>
                    <a:pt x="426" y="36"/>
                  </a:lnTo>
                  <a:lnTo>
                    <a:pt x="420" y="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7" name="Cambod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125543" y="2616671"/>
              <a:ext cx="125364" cy="110462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8" name="Brazil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1996269" y="2862002"/>
              <a:ext cx="920201" cy="1033973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59" name="Burund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414383" y="3066225"/>
              <a:ext cx="43943" cy="55232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0" name="Bulga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232152" y="1834447"/>
              <a:ext cx="130534" cy="74498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1" name="Burkina Faso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602744" y="2603827"/>
              <a:ext cx="188693" cy="147710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2" name="Brunei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6417625" y="2856028"/>
              <a:ext cx="37104" cy="34794"/>
            </a:xfrm>
            <a:custGeom>
              <a:avLst/>
              <a:gdLst/>
              <a:ahLst/>
              <a:cxnLst/>
              <a:rect l="l" t="t" r="r" b="b"/>
              <a:pathLst>
                <a:path w="37104" h="35043">
                  <a:moveTo>
                    <a:pt x="17188" y="0"/>
                  </a:moveTo>
                  <a:lnTo>
                    <a:pt x="19166" y="0"/>
                  </a:lnTo>
                  <a:lnTo>
                    <a:pt x="25100" y="1985"/>
                  </a:lnTo>
                  <a:lnTo>
                    <a:pt x="29056" y="1985"/>
                  </a:lnTo>
                  <a:lnTo>
                    <a:pt x="33506" y="3473"/>
                  </a:lnTo>
                  <a:cubicBezTo>
                    <a:pt x="36384" y="5627"/>
                    <a:pt x="37104" y="8809"/>
                    <a:pt x="37104" y="12160"/>
                  </a:cubicBezTo>
                  <a:cubicBezTo>
                    <a:pt x="37104" y="24798"/>
                    <a:pt x="26859" y="35043"/>
                    <a:pt x="14221" y="35043"/>
                  </a:cubicBezTo>
                  <a:lnTo>
                    <a:pt x="0" y="29153"/>
                  </a:lnTo>
                  <a:lnTo>
                    <a:pt x="11254" y="17861"/>
                  </a:lnTo>
                  <a:lnTo>
                    <a:pt x="11254" y="9923"/>
                  </a:lnTo>
                  <a:lnTo>
                    <a:pt x="13232" y="5954"/>
                  </a:lnTo>
                  <a:lnTo>
                    <a:pt x="13232" y="198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3" name="Bosnia and Herzegovin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084816" y="1804908"/>
              <a:ext cx="87885" cy="77067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4" name="Botswan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95965" y="3472108"/>
              <a:ext cx="214542" cy="240190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5" name="Boliv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2106126" y="3258890"/>
              <a:ext cx="294673" cy="348083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6" name="Bhu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762375" y="2251891"/>
              <a:ext cx="77545" cy="43671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7" name="Beni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751371" y="2674469"/>
              <a:ext cx="73668" cy="163125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8" name="Belgium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821162" y="1646920"/>
              <a:ext cx="73668" cy="50094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69" name="Belize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1657658" y="2512630"/>
              <a:ext cx="36187" cy="69360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0" name="Belarus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233444" y="1527468"/>
              <a:ext cx="188693" cy="122022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1" name="Bangladesh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752034" y="2299415"/>
              <a:ext cx="124073" cy="140005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2" name="Bahrai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896453" y="2304552"/>
              <a:ext cx="9047" cy="17982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2697641 w 15"/>
                <a:gd name="T7" fmla="*/ 2147483647 h 28"/>
                <a:gd name="T8" fmla="*/ 813299296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3" name="Azerbaijan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723269" y="1893533"/>
              <a:ext cx="118902" cy="95048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4" name="Aust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959451" y="1708574"/>
              <a:ext cx="151212" cy="66790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5" name="Australi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6292264" y="3283294"/>
              <a:ext cx="938296" cy="874702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6" name="Arme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689666" y="1907659"/>
              <a:ext cx="73668" cy="69360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7" name="Argentin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2153945" y="3581284"/>
              <a:ext cx="360585" cy="801490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/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8" name="Angola" descr="© INSCALE GmbH, 05.05.2010&#10;http://www.presentationload.com/"/>
            <p:cNvSpPr>
              <a:spLocks noEditPoints="1"/>
            </p:cNvSpPr>
            <p:nvPr userDrawn="1"/>
          </p:nvSpPr>
          <p:spPr bwMode="gray">
            <a:xfrm>
              <a:off x="4005979" y="3115030"/>
              <a:ext cx="293379" cy="363497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79" name="Andorr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783682" y="1874262"/>
              <a:ext cx="10339" cy="5138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80" name="Alban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4159773" y="1874263"/>
              <a:ext cx="47820" cy="80920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81" name="Algeria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3525199" y="2018119"/>
              <a:ext cx="488533" cy="480381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82" name="Afghanistan" descr="© INSCALE GmbH, 05.05.2010&#10;http://www.presentationload.com/"/>
            <p:cNvSpPr>
              <a:spLocks/>
            </p:cNvSpPr>
            <p:nvPr userDrawn="1"/>
          </p:nvSpPr>
          <p:spPr bwMode="gray">
            <a:xfrm>
              <a:off x="5090316" y="1982154"/>
              <a:ext cx="299842" cy="242760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3175" cap="flat" cmpd="sng">
              <a:solidFill>
                <a:schemeClr val="accent2">
                  <a:alpha val="48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1217952">
                <a:defRPr/>
              </a:pPr>
              <a:endParaRPr lang="en-US" sz="2400" kern="0" dirty="0">
                <a:solidFill>
                  <a:prstClr val="black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267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 noChangeAspect="1"/>
          </p:cNvSpPr>
          <p:nvPr/>
        </p:nvSpPr>
        <p:spPr>
          <a:xfrm>
            <a:off x="8019567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" name="Rechteck 2"/>
          <p:cNvSpPr>
            <a:spLocks noChangeAspect="1"/>
          </p:cNvSpPr>
          <p:nvPr/>
        </p:nvSpPr>
        <p:spPr>
          <a:xfrm>
            <a:off x="9880564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4" name="Rechteck 3"/>
          <p:cNvSpPr>
            <a:spLocks noChangeAspect="1"/>
          </p:cNvSpPr>
          <p:nvPr/>
        </p:nvSpPr>
        <p:spPr>
          <a:xfrm>
            <a:off x="8019567" y="2567414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Rechteck 4"/>
          <p:cNvSpPr>
            <a:spLocks noChangeAspect="1"/>
          </p:cNvSpPr>
          <p:nvPr/>
        </p:nvSpPr>
        <p:spPr>
          <a:xfrm>
            <a:off x="9880564" y="2567414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Rechteck 5"/>
          <p:cNvSpPr>
            <a:spLocks noChangeAspect="1"/>
          </p:cNvSpPr>
          <p:nvPr/>
        </p:nvSpPr>
        <p:spPr>
          <a:xfrm>
            <a:off x="8019567" y="695205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9880564" y="695205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8" name="Rechteck 7"/>
          <p:cNvSpPr>
            <a:spLocks noChangeAspect="1"/>
          </p:cNvSpPr>
          <p:nvPr/>
        </p:nvSpPr>
        <p:spPr>
          <a:xfrm>
            <a:off x="575385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 flipH="1">
            <a:off x="4297572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2436575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1" name="Rechteck 10"/>
          <p:cNvSpPr>
            <a:spLocks noChangeAspect="1"/>
          </p:cNvSpPr>
          <p:nvPr/>
        </p:nvSpPr>
        <p:spPr>
          <a:xfrm>
            <a:off x="575385" y="2567414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2" name="Rechteck 11"/>
          <p:cNvSpPr>
            <a:spLocks noChangeAspect="1"/>
          </p:cNvSpPr>
          <p:nvPr/>
        </p:nvSpPr>
        <p:spPr>
          <a:xfrm>
            <a:off x="2436575" y="2567414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Rechteck 12"/>
          <p:cNvSpPr>
            <a:spLocks noChangeAspect="1"/>
          </p:cNvSpPr>
          <p:nvPr/>
        </p:nvSpPr>
        <p:spPr>
          <a:xfrm flipH="1">
            <a:off x="6158569" y="4439079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4" name="Rechteck 13"/>
          <p:cNvSpPr>
            <a:spLocks noChangeAspect="1"/>
          </p:cNvSpPr>
          <p:nvPr/>
        </p:nvSpPr>
        <p:spPr>
          <a:xfrm flipH="1">
            <a:off x="6158569" y="2567063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5" name="Rechteck 14"/>
          <p:cNvSpPr>
            <a:spLocks noChangeAspect="1"/>
          </p:cNvSpPr>
          <p:nvPr/>
        </p:nvSpPr>
        <p:spPr>
          <a:xfrm flipH="1">
            <a:off x="4297572" y="2567063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Rechteck 15"/>
          <p:cNvSpPr>
            <a:spLocks noChangeAspect="1"/>
          </p:cNvSpPr>
          <p:nvPr/>
        </p:nvSpPr>
        <p:spPr>
          <a:xfrm>
            <a:off x="575385" y="695205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7" name="Rechteck 16"/>
          <p:cNvSpPr>
            <a:spLocks noChangeAspect="1"/>
          </p:cNvSpPr>
          <p:nvPr/>
        </p:nvSpPr>
        <p:spPr>
          <a:xfrm>
            <a:off x="2436575" y="695205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8" name="Rechteck 17"/>
          <p:cNvSpPr>
            <a:spLocks noChangeAspect="1"/>
          </p:cNvSpPr>
          <p:nvPr/>
        </p:nvSpPr>
        <p:spPr>
          <a:xfrm flipH="1">
            <a:off x="6158569" y="694507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9" name="Rechteck 18"/>
          <p:cNvSpPr>
            <a:spLocks noChangeAspect="1"/>
          </p:cNvSpPr>
          <p:nvPr/>
        </p:nvSpPr>
        <p:spPr>
          <a:xfrm flipH="1">
            <a:off x="4297572" y="694507"/>
            <a:ext cx="1728000" cy="173873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9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448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3359897" y="4880103"/>
            <a:ext cx="1296000" cy="130405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US" sz="2400" dirty="0">
              <a:solidFill>
                <a:srgbClr val="F78F1E"/>
              </a:solidFill>
            </a:endParaRPr>
          </a:p>
        </p:txBody>
      </p:sp>
      <p:sp>
        <p:nvSpPr>
          <p:cNvPr id="8" name="Rechteck 7"/>
          <p:cNvSpPr>
            <a:spLocks noChangeAspect="1"/>
          </p:cNvSpPr>
          <p:nvPr/>
        </p:nvSpPr>
        <p:spPr>
          <a:xfrm>
            <a:off x="1968523" y="4880103"/>
            <a:ext cx="1296000" cy="1304050"/>
          </a:xfrm>
          <a:prstGeom prst="rect">
            <a:avLst/>
          </a:pr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200"/>
                      </a14:imgEffect>
                      <a14:imgEffect>
                        <a14:brightnessContrast bright="1000"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191" t="-12267" r="-7501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US" sz="2400" dirty="0">
              <a:solidFill>
                <a:srgbClr val="F78F1E"/>
              </a:solidFill>
            </a:endParaRPr>
          </a:p>
        </p:txBody>
      </p:sp>
      <p:sp>
        <p:nvSpPr>
          <p:cNvPr id="9" name="Rechteck 8"/>
          <p:cNvSpPr>
            <a:spLocks noChangeAspect="1"/>
          </p:cNvSpPr>
          <p:nvPr/>
        </p:nvSpPr>
        <p:spPr>
          <a:xfrm>
            <a:off x="574411" y="3477305"/>
            <a:ext cx="1296000" cy="1304050"/>
          </a:xfrm>
          <a:prstGeom prst="rect">
            <a:avLst/>
          </a:pr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"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6923" r="-2221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US" sz="2400" dirty="0">
              <a:solidFill>
                <a:srgbClr val="F78F1E"/>
              </a:solidFill>
            </a:endParaRPr>
          </a:p>
        </p:txBody>
      </p:sp>
      <p:sp>
        <p:nvSpPr>
          <p:cNvPr id="10" name="Rechteck 9"/>
          <p:cNvSpPr>
            <a:spLocks noChangeAspect="1"/>
          </p:cNvSpPr>
          <p:nvPr/>
        </p:nvSpPr>
        <p:spPr>
          <a:xfrm>
            <a:off x="574411" y="4877273"/>
            <a:ext cx="1296000" cy="1304050"/>
          </a:xfrm>
          <a:prstGeom prst="rect">
            <a:avLst/>
          </a:prstGeom>
          <a:blipFill dpi="0"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815" r="-51795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US" sz="2400" dirty="0">
              <a:solidFill>
                <a:srgbClr val="F78F1E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1967628" y="3477305"/>
            <a:ext cx="1296000" cy="1304050"/>
          </a:xfrm>
          <a:prstGeom prst="rect">
            <a:avLst/>
          </a:prstGeom>
          <a:blipFill dpi="0"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6100"/>
                      </a14:imgEffect>
                      <a14:imgEffect>
                        <a14:brightnessContrast bright="-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dirty="0">
              <a:solidFill>
                <a:srgbClr val="F0A51E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3362450" y="5747570"/>
            <a:ext cx="1296001" cy="435783"/>
            <a:chOff x="-2151415" y="4284664"/>
            <a:chExt cx="972001" cy="324820"/>
          </a:xfrm>
        </p:grpSpPr>
        <p:sp>
          <p:nvSpPr>
            <p:cNvPr id="25" name="Rechteck 24"/>
            <p:cNvSpPr>
              <a:spLocks noChangeAspect="1"/>
            </p:cNvSpPr>
            <p:nvPr userDrawn="1"/>
          </p:nvSpPr>
          <p:spPr>
            <a:xfrm flipH="1">
              <a:off x="-2151415" y="4284664"/>
              <a:ext cx="972000" cy="324820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74000"/>
                  </a:srgbClr>
                </a:gs>
                <a:gs pos="50000">
                  <a:srgbClr val="000000">
                    <a:alpha val="43000"/>
                  </a:srgbClr>
                </a:gs>
                <a:gs pos="100000">
                  <a:schemeClr val="tx1">
                    <a:lumMod val="75000"/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1333" dirty="0">
                <a:solidFill>
                  <a:srgbClr val="F0A51E"/>
                </a:solidFill>
              </a:endParaRPr>
            </a:p>
          </p:txBody>
        </p:sp>
        <p:sp>
          <p:nvSpPr>
            <p:cNvPr id="26" name="Rechteck 25"/>
            <p:cNvSpPr>
              <a:spLocks noChangeAspect="1"/>
            </p:cNvSpPr>
            <p:nvPr userDrawn="1"/>
          </p:nvSpPr>
          <p:spPr>
            <a:xfrm>
              <a:off x="-2151414" y="4284664"/>
              <a:ext cx="972000" cy="32482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bIns="54000" rtlCol="0" anchor="b"/>
            <a:lstStyle/>
            <a:p>
              <a:pPr defTabSz="609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067" dirty="0">
                  <a:solidFill>
                    <a:srgbClr val="FFFFFF"/>
                  </a:solidFill>
                </a:rPr>
                <a:t>Public</a:t>
              </a:r>
              <a:br>
                <a:rPr lang="en-GB" sz="1067" dirty="0">
                  <a:solidFill>
                    <a:srgbClr val="FFFFFF"/>
                  </a:solidFill>
                </a:rPr>
              </a:br>
              <a:r>
                <a:rPr lang="en-GB" sz="1067" dirty="0">
                  <a:solidFill>
                    <a:srgbClr val="FFFFFF"/>
                  </a:solidFill>
                </a:rPr>
                <a:t>Safety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1967628" y="5747570"/>
            <a:ext cx="1296000" cy="435785"/>
            <a:chOff x="-3196327" y="4284663"/>
            <a:chExt cx="972000" cy="324821"/>
          </a:xfrm>
        </p:grpSpPr>
        <p:sp>
          <p:nvSpPr>
            <p:cNvPr id="23" name="Rechteck 22"/>
            <p:cNvSpPr>
              <a:spLocks noChangeAspect="1"/>
            </p:cNvSpPr>
            <p:nvPr userDrawn="1"/>
          </p:nvSpPr>
          <p:spPr>
            <a:xfrm flipH="1">
              <a:off x="-3196327" y="4321624"/>
              <a:ext cx="972000" cy="287860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74000"/>
                  </a:srgbClr>
                </a:gs>
                <a:gs pos="50000">
                  <a:srgbClr val="000000">
                    <a:alpha val="43000"/>
                  </a:srgbClr>
                </a:gs>
                <a:gs pos="100000">
                  <a:schemeClr val="tx1">
                    <a:lumMod val="75000"/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1333" dirty="0">
                <a:solidFill>
                  <a:srgbClr val="F0A51E"/>
                </a:solidFill>
              </a:endParaRPr>
            </a:p>
          </p:txBody>
        </p:sp>
        <p:sp>
          <p:nvSpPr>
            <p:cNvPr id="24" name="Rechteck 23"/>
            <p:cNvSpPr>
              <a:spLocks noChangeAspect="1"/>
            </p:cNvSpPr>
            <p:nvPr userDrawn="1"/>
          </p:nvSpPr>
          <p:spPr>
            <a:xfrm>
              <a:off x="-3196327" y="4284663"/>
              <a:ext cx="972000" cy="32482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bIns="54000" rtlCol="0" anchor="b"/>
            <a:lstStyle/>
            <a:p>
              <a:pPr defTabSz="609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067" dirty="0">
                  <a:solidFill>
                    <a:srgbClr val="FFFFFF"/>
                  </a:solidFill>
                </a:rPr>
                <a:t>Public</a:t>
              </a:r>
              <a:br>
                <a:rPr lang="en-GB" sz="1067" dirty="0">
                  <a:solidFill>
                    <a:srgbClr val="FFFFFF"/>
                  </a:solidFill>
                </a:rPr>
              </a:br>
              <a:r>
                <a:rPr lang="en-GB" sz="1067" dirty="0">
                  <a:solidFill>
                    <a:srgbClr val="FFFFFF"/>
                  </a:solidFill>
                </a:rPr>
                <a:t>Transport</a:t>
              </a: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574411" y="4399379"/>
            <a:ext cx="1296203" cy="386197"/>
            <a:chOff x="-3196327" y="3276019"/>
            <a:chExt cx="972152" cy="287860"/>
          </a:xfrm>
        </p:grpSpPr>
        <p:sp>
          <p:nvSpPr>
            <p:cNvPr id="21" name="Rechteck 20"/>
            <p:cNvSpPr>
              <a:spLocks noChangeAspect="1"/>
            </p:cNvSpPr>
            <p:nvPr userDrawn="1"/>
          </p:nvSpPr>
          <p:spPr>
            <a:xfrm flipH="1">
              <a:off x="-3196327" y="3276019"/>
              <a:ext cx="972000" cy="287859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74000"/>
                  </a:srgbClr>
                </a:gs>
                <a:gs pos="50000">
                  <a:srgbClr val="000000">
                    <a:alpha val="43000"/>
                  </a:srgbClr>
                </a:gs>
                <a:gs pos="100000">
                  <a:schemeClr val="tx1">
                    <a:lumMod val="75000"/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1333" dirty="0">
                <a:solidFill>
                  <a:srgbClr val="F0A51E"/>
                </a:solidFill>
              </a:endParaRPr>
            </a:p>
          </p:txBody>
        </p:sp>
        <p:sp>
          <p:nvSpPr>
            <p:cNvPr id="22" name="Rechteck 21"/>
            <p:cNvSpPr>
              <a:spLocks noChangeAspect="1"/>
            </p:cNvSpPr>
            <p:nvPr userDrawn="1"/>
          </p:nvSpPr>
          <p:spPr>
            <a:xfrm>
              <a:off x="-3196175" y="3276019"/>
              <a:ext cx="972000" cy="28786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bIns="54000" rtlCol="0" anchor="b"/>
            <a:lstStyle/>
            <a:p>
              <a:pPr defTabSz="609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067" dirty="0">
                  <a:solidFill>
                    <a:srgbClr val="FFFFFF"/>
                  </a:solidFill>
                </a:rPr>
                <a:t>Air Traffic</a:t>
              </a:r>
              <a:br>
                <a:rPr lang="en-GB" sz="1067" dirty="0">
                  <a:solidFill>
                    <a:srgbClr val="FFFFFF"/>
                  </a:solidFill>
                </a:rPr>
              </a:br>
              <a:r>
                <a:rPr lang="en-GB" sz="1067" dirty="0">
                  <a:solidFill>
                    <a:srgbClr val="FFFFFF"/>
                  </a:solidFill>
                </a:rPr>
                <a:t>Management</a:t>
              </a:r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587963" y="5797156"/>
            <a:ext cx="1296059" cy="386197"/>
            <a:chOff x="-2151415" y="3276019"/>
            <a:chExt cx="972044" cy="287860"/>
          </a:xfrm>
        </p:grpSpPr>
        <p:sp>
          <p:nvSpPr>
            <p:cNvPr id="19" name="Rechteck 18"/>
            <p:cNvSpPr>
              <a:spLocks noChangeAspect="1"/>
            </p:cNvSpPr>
            <p:nvPr userDrawn="1"/>
          </p:nvSpPr>
          <p:spPr>
            <a:xfrm flipH="1">
              <a:off x="-2151415" y="3308887"/>
              <a:ext cx="972000" cy="254992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74000"/>
                  </a:srgbClr>
                </a:gs>
                <a:gs pos="50000">
                  <a:srgbClr val="000000">
                    <a:alpha val="43000"/>
                  </a:srgbClr>
                </a:gs>
                <a:gs pos="100000">
                  <a:schemeClr val="tx1">
                    <a:lumMod val="75000"/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1333" dirty="0">
                <a:solidFill>
                  <a:srgbClr val="F0A51E"/>
                </a:solidFill>
              </a:endParaRPr>
            </a:p>
          </p:txBody>
        </p:sp>
        <p:sp>
          <p:nvSpPr>
            <p:cNvPr id="20" name="Rechteck 19"/>
            <p:cNvSpPr>
              <a:spLocks noChangeAspect="1"/>
            </p:cNvSpPr>
            <p:nvPr userDrawn="1"/>
          </p:nvSpPr>
          <p:spPr>
            <a:xfrm>
              <a:off x="-2151371" y="3276019"/>
              <a:ext cx="972000" cy="287860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bIns="54000" rtlCol="0" anchor="b"/>
            <a:lstStyle/>
            <a:p>
              <a:pPr defTabSz="609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67" dirty="0">
                  <a:solidFill>
                    <a:srgbClr val="FFFFFF"/>
                  </a:solidFill>
                </a:rPr>
                <a:t>Maritime</a:t>
              </a:r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968523" y="4230804"/>
            <a:ext cx="1296059" cy="554775"/>
            <a:chOff x="-1107212" y="4195971"/>
            <a:chExt cx="972044" cy="413513"/>
          </a:xfrm>
        </p:grpSpPr>
        <p:sp>
          <p:nvSpPr>
            <p:cNvPr id="17" name="Rechteck 16"/>
            <p:cNvSpPr>
              <a:spLocks noChangeAspect="1"/>
            </p:cNvSpPr>
            <p:nvPr userDrawn="1"/>
          </p:nvSpPr>
          <p:spPr>
            <a:xfrm flipH="1">
              <a:off x="-1107212" y="4284664"/>
              <a:ext cx="972000" cy="32482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alpha val="70000"/>
                  </a:schemeClr>
                </a:gs>
                <a:gs pos="50000">
                  <a:schemeClr val="tx1">
                    <a:lumMod val="50000"/>
                    <a:alpha val="29000"/>
                  </a:schemeClr>
                </a:gs>
                <a:gs pos="100000">
                  <a:schemeClr val="tx1">
                    <a:lumMod val="75000"/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1333" dirty="0">
                <a:solidFill>
                  <a:srgbClr val="F0A51E"/>
                </a:solidFill>
              </a:endParaRPr>
            </a:p>
          </p:txBody>
        </p:sp>
        <p:sp>
          <p:nvSpPr>
            <p:cNvPr id="18" name="Rechteck 17"/>
            <p:cNvSpPr>
              <a:spLocks noChangeAspect="1"/>
            </p:cNvSpPr>
            <p:nvPr userDrawn="1"/>
          </p:nvSpPr>
          <p:spPr>
            <a:xfrm>
              <a:off x="-1107168" y="4195971"/>
              <a:ext cx="972000" cy="41351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36000" bIns="54000" rtlCol="0" anchor="b"/>
            <a:lstStyle/>
            <a:p>
              <a:pPr defTabSz="609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GB" sz="1067" dirty="0">
                  <a:solidFill>
                    <a:srgbClr val="FFFFFF"/>
                  </a:solidFill>
                </a:rPr>
                <a:t>Defence</a:t>
              </a:r>
            </a:p>
          </p:txBody>
        </p:sp>
      </p:grpSp>
      <p:sp>
        <p:nvSpPr>
          <p:cNvPr id="27" name="Rechteck 67"/>
          <p:cNvSpPr>
            <a:spLocks noChangeAspect="1"/>
          </p:cNvSpPr>
          <p:nvPr/>
        </p:nvSpPr>
        <p:spPr>
          <a:xfrm>
            <a:off x="575387" y="677553"/>
            <a:ext cx="11041083" cy="5506599"/>
          </a:xfrm>
          <a:custGeom>
            <a:avLst/>
            <a:gdLst/>
            <a:ahLst/>
            <a:cxnLst/>
            <a:rect l="l" t="t" r="r" b="b"/>
            <a:pathLst>
              <a:path w="8280812" h="4104456">
                <a:moveTo>
                  <a:pt x="7308812" y="3132456"/>
                </a:moveTo>
                <a:lnTo>
                  <a:pt x="8280812" y="3132456"/>
                </a:lnTo>
                <a:lnTo>
                  <a:pt x="8280812" y="4104456"/>
                </a:lnTo>
                <a:lnTo>
                  <a:pt x="7308812" y="4104456"/>
                </a:lnTo>
                <a:close/>
                <a:moveTo>
                  <a:pt x="6264804" y="3132456"/>
                </a:moveTo>
                <a:lnTo>
                  <a:pt x="7236804" y="3132456"/>
                </a:lnTo>
                <a:lnTo>
                  <a:pt x="7236804" y="4104456"/>
                </a:lnTo>
                <a:lnTo>
                  <a:pt x="6264804" y="4104456"/>
                </a:lnTo>
                <a:close/>
                <a:moveTo>
                  <a:pt x="5220688" y="3132456"/>
                </a:moveTo>
                <a:lnTo>
                  <a:pt x="6192688" y="3132456"/>
                </a:lnTo>
                <a:lnTo>
                  <a:pt x="6192688" y="4104456"/>
                </a:lnTo>
                <a:lnTo>
                  <a:pt x="5220688" y="4104456"/>
                </a:lnTo>
                <a:close/>
                <a:moveTo>
                  <a:pt x="4176572" y="3132456"/>
                </a:moveTo>
                <a:lnTo>
                  <a:pt x="5148572" y="3132456"/>
                </a:lnTo>
                <a:lnTo>
                  <a:pt x="5148572" y="4104456"/>
                </a:lnTo>
                <a:lnTo>
                  <a:pt x="4176572" y="4104456"/>
                </a:lnTo>
                <a:close/>
                <a:moveTo>
                  <a:pt x="3132456" y="3132456"/>
                </a:moveTo>
                <a:lnTo>
                  <a:pt x="4104456" y="3132456"/>
                </a:lnTo>
                <a:lnTo>
                  <a:pt x="4104456" y="4104456"/>
                </a:lnTo>
                <a:lnTo>
                  <a:pt x="3132456" y="4104456"/>
                </a:lnTo>
                <a:close/>
                <a:moveTo>
                  <a:pt x="7308812" y="2088642"/>
                </a:moveTo>
                <a:lnTo>
                  <a:pt x="8280812" y="2088642"/>
                </a:lnTo>
                <a:lnTo>
                  <a:pt x="8280812" y="3060642"/>
                </a:lnTo>
                <a:lnTo>
                  <a:pt x="7308812" y="3060642"/>
                </a:lnTo>
                <a:close/>
                <a:moveTo>
                  <a:pt x="6264804" y="2088642"/>
                </a:moveTo>
                <a:lnTo>
                  <a:pt x="7236804" y="2088642"/>
                </a:lnTo>
                <a:lnTo>
                  <a:pt x="7236804" y="3060642"/>
                </a:lnTo>
                <a:lnTo>
                  <a:pt x="6264804" y="3060642"/>
                </a:lnTo>
                <a:close/>
                <a:moveTo>
                  <a:pt x="1044224" y="1044915"/>
                </a:moveTo>
                <a:lnTo>
                  <a:pt x="2016224" y="1044915"/>
                </a:lnTo>
                <a:lnTo>
                  <a:pt x="2016224" y="2016915"/>
                </a:lnTo>
                <a:lnTo>
                  <a:pt x="1044224" y="2016915"/>
                </a:lnTo>
                <a:close/>
                <a:moveTo>
                  <a:pt x="0" y="1044915"/>
                </a:moveTo>
                <a:lnTo>
                  <a:pt x="972000" y="1044915"/>
                </a:lnTo>
                <a:lnTo>
                  <a:pt x="972000" y="2016915"/>
                </a:lnTo>
                <a:lnTo>
                  <a:pt x="0" y="2016915"/>
                </a:lnTo>
                <a:close/>
                <a:moveTo>
                  <a:pt x="7308812" y="1044526"/>
                </a:moveTo>
                <a:lnTo>
                  <a:pt x="8280812" y="1044526"/>
                </a:lnTo>
                <a:lnTo>
                  <a:pt x="8280812" y="2016526"/>
                </a:lnTo>
                <a:lnTo>
                  <a:pt x="7308812" y="2016526"/>
                </a:lnTo>
                <a:close/>
                <a:moveTo>
                  <a:pt x="6264804" y="1044526"/>
                </a:moveTo>
                <a:lnTo>
                  <a:pt x="7236804" y="1044526"/>
                </a:lnTo>
                <a:lnTo>
                  <a:pt x="7236804" y="2016526"/>
                </a:lnTo>
                <a:lnTo>
                  <a:pt x="6264804" y="2016526"/>
                </a:lnTo>
                <a:close/>
                <a:moveTo>
                  <a:pt x="1044224" y="108"/>
                </a:moveTo>
                <a:lnTo>
                  <a:pt x="2016224" y="108"/>
                </a:lnTo>
                <a:lnTo>
                  <a:pt x="2016224" y="972108"/>
                </a:lnTo>
                <a:lnTo>
                  <a:pt x="1044224" y="972108"/>
                </a:lnTo>
                <a:close/>
                <a:moveTo>
                  <a:pt x="0" y="108"/>
                </a:moveTo>
                <a:lnTo>
                  <a:pt x="972000" y="108"/>
                </a:lnTo>
                <a:lnTo>
                  <a:pt x="972000" y="972108"/>
                </a:lnTo>
                <a:lnTo>
                  <a:pt x="0" y="972108"/>
                </a:lnTo>
                <a:close/>
                <a:moveTo>
                  <a:pt x="7308812" y="0"/>
                </a:moveTo>
                <a:lnTo>
                  <a:pt x="8280812" y="0"/>
                </a:lnTo>
                <a:lnTo>
                  <a:pt x="8280812" y="972000"/>
                </a:lnTo>
                <a:lnTo>
                  <a:pt x="7308812" y="972000"/>
                </a:lnTo>
                <a:close/>
                <a:moveTo>
                  <a:pt x="6264804" y="0"/>
                </a:moveTo>
                <a:lnTo>
                  <a:pt x="7236804" y="0"/>
                </a:lnTo>
                <a:lnTo>
                  <a:pt x="7236804" y="972000"/>
                </a:lnTo>
                <a:lnTo>
                  <a:pt x="6264804" y="972000"/>
                </a:lnTo>
                <a:close/>
                <a:moveTo>
                  <a:pt x="5220688" y="0"/>
                </a:moveTo>
                <a:lnTo>
                  <a:pt x="6192688" y="0"/>
                </a:lnTo>
                <a:lnTo>
                  <a:pt x="6192688" y="972000"/>
                </a:lnTo>
                <a:lnTo>
                  <a:pt x="5220688" y="972000"/>
                </a:lnTo>
                <a:close/>
                <a:moveTo>
                  <a:pt x="4176572" y="0"/>
                </a:moveTo>
                <a:lnTo>
                  <a:pt x="5148572" y="0"/>
                </a:lnTo>
                <a:lnTo>
                  <a:pt x="5148572" y="972000"/>
                </a:lnTo>
                <a:lnTo>
                  <a:pt x="4176572" y="972000"/>
                </a:lnTo>
                <a:close/>
                <a:moveTo>
                  <a:pt x="3132456" y="0"/>
                </a:moveTo>
                <a:lnTo>
                  <a:pt x="4104456" y="0"/>
                </a:lnTo>
                <a:lnTo>
                  <a:pt x="4104456" y="972000"/>
                </a:lnTo>
                <a:lnTo>
                  <a:pt x="3132456" y="972000"/>
                </a:lnTo>
                <a:close/>
                <a:moveTo>
                  <a:pt x="2088340" y="0"/>
                </a:moveTo>
                <a:lnTo>
                  <a:pt x="3060340" y="0"/>
                </a:lnTo>
                <a:lnTo>
                  <a:pt x="3060340" y="972000"/>
                </a:lnTo>
                <a:lnTo>
                  <a:pt x="2088340" y="972000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US" sz="2400" dirty="0">
              <a:solidFill>
                <a:srgbClr val="F0A51E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3792271" y="2849291"/>
            <a:ext cx="4636592" cy="1159351"/>
            <a:chOff x="2844203" y="2123777"/>
            <a:chExt cx="3477444" cy="864146"/>
          </a:xfrm>
        </p:grpSpPr>
        <p:sp>
          <p:nvSpPr>
            <p:cNvPr id="31" name="Rechteck 27"/>
            <p:cNvSpPr>
              <a:spLocks noChangeAspect="1"/>
            </p:cNvSpPr>
            <p:nvPr userDrawn="1"/>
          </p:nvSpPr>
          <p:spPr>
            <a:xfrm>
              <a:off x="2845279" y="2123777"/>
              <a:ext cx="3451714" cy="601617"/>
            </a:xfrm>
            <a:custGeom>
              <a:avLst/>
              <a:gdLst/>
              <a:ahLst/>
              <a:cxnLst/>
              <a:rect l="l" t="t" r="r" b="b"/>
              <a:pathLst>
                <a:path w="2457900" h="428400">
                  <a:moveTo>
                    <a:pt x="909975" y="400953"/>
                  </a:moveTo>
                  <a:lnTo>
                    <a:pt x="979251" y="400953"/>
                  </a:lnTo>
                  <a:lnTo>
                    <a:pt x="932902" y="428400"/>
                  </a:lnTo>
                  <a:lnTo>
                    <a:pt x="927297" y="428400"/>
                  </a:lnTo>
                  <a:close/>
                  <a:moveTo>
                    <a:pt x="2249896" y="335373"/>
                  </a:moveTo>
                  <a:lnTo>
                    <a:pt x="2429300" y="335373"/>
                  </a:lnTo>
                  <a:cubicBezTo>
                    <a:pt x="2416660" y="351280"/>
                    <a:pt x="2400036" y="363917"/>
                    <a:pt x="2380990" y="372163"/>
                  </a:cubicBezTo>
                  <a:cubicBezTo>
                    <a:pt x="2359991" y="379514"/>
                    <a:pt x="2336157" y="383951"/>
                    <a:pt x="2309540" y="382937"/>
                  </a:cubicBezTo>
                  <a:cubicBezTo>
                    <a:pt x="2288417" y="382131"/>
                    <a:pt x="2268453" y="377074"/>
                    <a:pt x="2249896" y="369040"/>
                  </a:cubicBezTo>
                  <a:close/>
                  <a:moveTo>
                    <a:pt x="754046" y="335373"/>
                  </a:moveTo>
                  <a:lnTo>
                    <a:pt x="972804" y="335373"/>
                  </a:lnTo>
                  <a:cubicBezTo>
                    <a:pt x="972369" y="336196"/>
                    <a:pt x="971845" y="336958"/>
                    <a:pt x="971319" y="337714"/>
                  </a:cubicBezTo>
                  <a:lnTo>
                    <a:pt x="1009262" y="382936"/>
                  </a:lnTo>
                  <a:lnTo>
                    <a:pt x="801539" y="382936"/>
                  </a:lnTo>
                  <a:cubicBezTo>
                    <a:pt x="783482" y="371556"/>
                    <a:pt x="767343" y="355322"/>
                    <a:pt x="754046" y="335373"/>
                  </a:cubicBezTo>
                  <a:close/>
                  <a:moveTo>
                    <a:pt x="2124760" y="335373"/>
                  </a:moveTo>
                  <a:lnTo>
                    <a:pt x="2234337" y="335373"/>
                  </a:lnTo>
                  <a:lnTo>
                    <a:pt x="2234337" y="382936"/>
                  </a:lnTo>
                  <a:lnTo>
                    <a:pt x="2124760" y="382936"/>
                  </a:lnTo>
                  <a:close/>
                  <a:moveTo>
                    <a:pt x="1935337" y="335373"/>
                  </a:moveTo>
                  <a:lnTo>
                    <a:pt x="2044913" y="335373"/>
                  </a:lnTo>
                  <a:lnTo>
                    <a:pt x="2044913" y="382936"/>
                  </a:lnTo>
                  <a:lnTo>
                    <a:pt x="1935337" y="382936"/>
                  </a:lnTo>
                  <a:close/>
                  <a:moveTo>
                    <a:pt x="1741784" y="335373"/>
                  </a:moveTo>
                  <a:lnTo>
                    <a:pt x="1860441" y="335373"/>
                  </a:lnTo>
                  <a:lnTo>
                    <a:pt x="1860441" y="382936"/>
                  </a:lnTo>
                  <a:lnTo>
                    <a:pt x="1761564" y="382936"/>
                  </a:lnTo>
                  <a:close/>
                  <a:moveTo>
                    <a:pt x="1576282" y="335373"/>
                  </a:moveTo>
                  <a:lnTo>
                    <a:pt x="1675091" y="335373"/>
                  </a:lnTo>
                  <a:lnTo>
                    <a:pt x="1675091" y="382936"/>
                  </a:lnTo>
                  <a:lnTo>
                    <a:pt x="1576282" y="382936"/>
                  </a:lnTo>
                  <a:close/>
                  <a:moveTo>
                    <a:pt x="1346648" y="335373"/>
                  </a:moveTo>
                  <a:lnTo>
                    <a:pt x="1541642" y="335373"/>
                  </a:lnTo>
                  <a:lnTo>
                    <a:pt x="1541642" y="382936"/>
                  </a:lnTo>
                  <a:lnTo>
                    <a:pt x="1346648" y="382936"/>
                  </a:lnTo>
                  <a:close/>
                  <a:moveTo>
                    <a:pt x="1061069" y="335373"/>
                  </a:moveTo>
                  <a:lnTo>
                    <a:pt x="1298542" y="335373"/>
                  </a:lnTo>
                  <a:cubicBezTo>
                    <a:pt x="1278339" y="364150"/>
                    <a:pt x="1244766" y="382936"/>
                    <a:pt x="1206777" y="382936"/>
                  </a:cubicBezTo>
                  <a:lnTo>
                    <a:pt x="1152833" y="382936"/>
                  </a:lnTo>
                  <a:cubicBezTo>
                    <a:pt x="1114846" y="382936"/>
                    <a:pt x="1081272" y="364150"/>
                    <a:pt x="1061069" y="335373"/>
                  </a:cubicBezTo>
                  <a:close/>
                  <a:moveTo>
                    <a:pt x="496260" y="335373"/>
                  </a:moveTo>
                  <a:lnTo>
                    <a:pt x="691254" y="335373"/>
                  </a:lnTo>
                  <a:lnTo>
                    <a:pt x="691254" y="382936"/>
                  </a:lnTo>
                  <a:lnTo>
                    <a:pt x="496260" y="382936"/>
                  </a:lnTo>
                  <a:close/>
                  <a:moveTo>
                    <a:pt x="369110" y="335373"/>
                  </a:moveTo>
                  <a:lnTo>
                    <a:pt x="469279" y="335373"/>
                  </a:lnTo>
                  <a:lnTo>
                    <a:pt x="492032" y="382936"/>
                  </a:lnTo>
                  <a:lnTo>
                    <a:pt x="390109" y="382936"/>
                  </a:lnTo>
                  <a:close/>
                  <a:moveTo>
                    <a:pt x="213917" y="335373"/>
                  </a:moveTo>
                  <a:lnTo>
                    <a:pt x="318927" y="335373"/>
                  </a:lnTo>
                  <a:lnTo>
                    <a:pt x="318927" y="382936"/>
                  </a:lnTo>
                  <a:lnTo>
                    <a:pt x="213917" y="382936"/>
                  </a:lnTo>
                  <a:close/>
                  <a:moveTo>
                    <a:pt x="0" y="335373"/>
                  </a:moveTo>
                  <a:lnTo>
                    <a:pt x="109885" y="335373"/>
                  </a:lnTo>
                  <a:lnTo>
                    <a:pt x="109885" y="382936"/>
                  </a:lnTo>
                  <a:lnTo>
                    <a:pt x="108252" y="382936"/>
                  </a:lnTo>
                  <a:lnTo>
                    <a:pt x="1633" y="382936"/>
                  </a:lnTo>
                  <a:lnTo>
                    <a:pt x="0" y="382936"/>
                  </a:lnTo>
                  <a:close/>
                  <a:moveTo>
                    <a:pt x="2249896" y="279730"/>
                  </a:moveTo>
                  <a:lnTo>
                    <a:pt x="2283539" y="279730"/>
                  </a:lnTo>
                  <a:lnTo>
                    <a:pt x="2289325" y="284707"/>
                  </a:lnTo>
                  <a:cubicBezTo>
                    <a:pt x="2295786" y="292216"/>
                    <a:pt x="2305410" y="296893"/>
                    <a:pt x="2316132" y="296893"/>
                  </a:cubicBezTo>
                  <a:cubicBezTo>
                    <a:pt x="2329105" y="296893"/>
                    <a:pt x="2340468" y="290048"/>
                    <a:pt x="2346659" y="279730"/>
                  </a:cubicBezTo>
                  <a:lnTo>
                    <a:pt x="2455618" y="279730"/>
                  </a:lnTo>
                  <a:cubicBezTo>
                    <a:pt x="2453128" y="293280"/>
                    <a:pt x="2448357" y="306057"/>
                    <a:pt x="2441483" y="317546"/>
                  </a:cubicBezTo>
                  <a:lnTo>
                    <a:pt x="2249896" y="317546"/>
                  </a:lnTo>
                  <a:close/>
                  <a:moveTo>
                    <a:pt x="727081" y="279730"/>
                  </a:moveTo>
                  <a:lnTo>
                    <a:pt x="843583" y="279730"/>
                  </a:lnTo>
                  <a:cubicBezTo>
                    <a:pt x="849583" y="286028"/>
                    <a:pt x="856345" y="289512"/>
                    <a:pt x="863476" y="289512"/>
                  </a:cubicBezTo>
                  <a:cubicBezTo>
                    <a:pt x="870608" y="289512"/>
                    <a:pt x="877370" y="286028"/>
                    <a:pt x="883370" y="279730"/>
                  </a:cubicBezTo>
                  <a:lnTo>
                    <a:pt x="999708" y="279730"/>
                  </a:lnTo>
                  <a:cubicBezTo>
                    <a:pt x="995418" y="293233"/>
                    <a:pt x="989966" y="305907"/>
                    <a:pt x="983504" y="317546"/>
                  </a:cubicBezTo>
                  <a:lnTo>
                    <a:pt x="743253" y="317546"/>
                  </a:lnTo>
                  <a:cubicBezTo>
                    <a:pt x="736921" y="305850"/>
                    <a:pt x="731491" y="293180"/>
                    <a:pt x="727081" y="279730"/>
                  </a:cubicBezTo>
                  <a:close/>
                  <a:moveTo>
                    <a:pt x="2124760" y="279729"/>
                  </a:moveTo>
                  <a:lnTo>
                    <a:pt x="2234337" y="279729"/>
                  </a:lnTo>
                  <a:lnTo>
                    <a:pt x="2234337" y="317546"/>
                  </a:lnTo>
                  <a:lnTo>
                    <a:pt x="2124760" y="317546"/>
                  </a:lnTo>
                  <a:close/>
                  <a:moveTo>
                    <a:pt x="1935337" y="279729"/>
                  </a:moveTo>
                  <a:lnTo>
                    <a:pt x="2044913" y="279729"/>
                  </a:lnTo>
                  <a:lnTo>
                    <a:pt x="2044913" y="317546"/>
                  </a:lnTo>
                  <a:lnTo>
                    <a:pt x="1935337" y="317546"/>
                  </a:lnTo>
                  <a:close/>
                  <a:moveTo>
                    <a:pt x="1718646" y="279729"/>
                  </a:moveTo>
                  <a:lnTo>
                    <a:pt x="1860441" y="279729"/>
                  </a:lnTo>
                  <a:lnTo>
                    <a:pt x="1860441" y="317546"/>
                  </a:lnTo>
                  <a:lnTo>
                    <a:pt x="1734372" y="317546"/>
                  </a:lnTo>
                  <a:close/>
                  <a:moveTo>
                    <a:pt x="1576282" y="279729"/>
                  </a:moveTo>
                  <a:lnTo>
                    <a:pt x="1675091" y="279729"/>
                  </a:lnTo>
                  <a:lnTo>
                    <a:pt x="1675091" y="317546"/>
                  </a:lnTo>
                  <a:lnTo>
                    <a:pt x="1576282" y="317546"/>
                  </a:lnTo>
                  <a:close/>
                  <a:moveTo>
                    <a:pt x="1346648" y="279729"/>
                  </a:moveTo>
                  <a:lnTo>
                    <a:pt x="1452148" y="279729"/>
                  </a:lnTo>
                  <a:lnTo>
                    <a:pt x="1452148" y="293589"/>
                  </a:lnTo>
                  <a:lnTo>
                    <a:pt x="1541642" y="293589"/>
                  </a:lnTo>
                  <a:lnTo>
                    <a:pt x="1541642" y="317546"/>
                  </a:lnTo>
                  <a:lnTo>
                    <a:pt x="1346648" y="317546"/>
                  </a:lnTo>
                  <a:close/>
                  <a:moveTo>
                    <a:pt x="1041190" y="279729"/>
                  </a:moveTo>
                  <a:lnTo>
                    <a:pt x="1152718" y="279729"/>
                  </a:lnTo>
                  <a:cubicBezTo>
                    <a:pt x="1157757" y="289482"/>
                    <a:pt x="1168006" y="296081"/>
                    <a:pt x="1179805" y="296081"/>
                  </a:cubicBezTo>
                  <a:cubicBezTo>
                    <a:pt x="1191605" y="296081"/>
                    <a:pt x="1201853" y="289482"/>
                    <a:pt x="1206893" y="279729"/>
                  </a:cubicBezTo>
                  <a:lnTo>
                    <a:pt x="1318422" y="279729"/>
                  </a:lnTo>
                  <a:cubicBezTo>
                    <a:pt x="1317560" y="293154"/>
                    <a:pt x="1314191" y="305910"/>
                    <a:pt x="1308757" y="317546"/>
                  </a:cubicBezTo>
                  <a:lnTo>
                    <a:pt x="1050854" y="317546"/>
                  </a:lnTo>
                  <a:cubicBezTo>
                    <a:pt x="1045420" y="305910"/>
                    <a:pt x="1042050" y="293154"/>
                    <a:pt x="1041190" y="279729"/>
                  </a:cubicBezTo>
                  <a:close/>
                  <a:moveTo>
                    <a:pt x="496260" y="279729"/>
                  </a:moveTo>
                  <a:lnTo>
                    <a:pt x="601760" y="279729"/>
                  </a:lnTo>
                  <a:lnTo>
                    <a:pt x="601760" y="293589"/>
                  </a:lnTo>
                  <a:lnTo>
                    <a:pt x="691254" y="293589"/>
                  </a:lnTo>
                  <a:lnTo>
                    <a:pt x="691254" y="317546"/>
                  </a:lnTo>
                  <a:lnTo>
                    <a:pt x="496260" y="317546"/>
                  </a:lnTo>
                  <a:close/>
                  <a:moveTo>
                    <a:pt x="344545" y="279729"/>
                  </a:moveTo>
                  <a:lnTo>
                    <a:pt x="442661" y="279729"/>
                  </a:lnTo>
                  <a:lnTo>
                    <a:pt x="460752" y="317546"/>
                  </a:lnTo>
                  <a:lnTo>
                    <a:pt x="361241" y="317546"/>
                  </a:lnTo>
                  <a:close/>
                  <a:moveTo>
                    <a:pt x="213917" y="279729"/>
                  </a:moveTo>
                  <a:lnTo>
                    <a:pt x="318927" y="279729"/>
                  </a:lnTo>
                  <a:lnTo>
                    <a:pt x="318927" y="317546"/>
                  </a:lnTo>
                  <a:lnTo>
                    <a:pt x="213917" y="317546"/>
                  </a:lnTo>
                  <a:close/>
                  <a:moveTo>
                    <a:pt x="0" y="279729"/>
                  </a:moveTo>
                  <a:lnTo>
                    <a:pt x="109885" y="279729"/>
                  </a:lnTo>
                  <a:lnTo>
                    <a:pt x="109885" y="317546"/>
                  </a:lnTo>
                  <a:lnTo>
                    <a:pt x="0" y="317546"/>
                  </a:lnTo>
                  <a:close/>
                  <a:moveTo>
                    <a:pt x="2249896" y="250793"/>
                  </a:moveTo>
                  <a:lnTo>
                    <a:pt x="2262813" y="261903"/>
                  </a:lnTo>
                  <a:lnTo>
                    <a:pt x="2249896" y="261903"/>
                  </a:lnTo>
                  <a:close/>
                  <a:moveTo>
                    <a:pt x="2338344" y="233631"/>
                  </a:moveTo>
                  <a:lnTo>
                    <a:pt x="2455588" y="233631"/>
                  </a:lnTo>
                  <a:cubicBezTo>
                    <a:pt x="2457187" y="240976"/>
                    <a:pt x="2457900" y="248587"/>
                    <a:pt x="2457900" y="256362"/>
                  </a:cubicBezTo>
                  <a:lnTo>
                    <a:pt x="2457689" y="261903"/>
                  </a:lnTo>
                  <a:lnTo>
                    <a:pt x="2351925" y="261903"/>
                  </a:lnTo>
                  <a:cubicBezTo>
                    <a:pt x="2351989" y="261689"/>
                    <a:pt x="2351990" y="261473"/>
                    <a:pt x="2351990" y="261257"/>
                  </a:cubicBezTo>
                  <a:cubicBezTo>
                    <a:pt x="2351990" y="249990"/>
                    <a:pt x="2346729" y="239944"/>
                    <a:pt x="2338344" y="233631"/>
                  </a:cubicBezTo>
                  <a:close/>
                  <a:moveTo>
                    <a:pt x="905109" y="233631"/>
                  </a:moveTo>
                  <a:lnTo>
                    <a:pt x="1010680" y="233631"/>
                  </a:lnTo>
                  <a:cubicBezTo>
                    <a:pt x="1009290" y="243331"/>
                    <a:pt x="1007408" y="252786"/>
                    <a:pt x="1004909" y="261903"/>
                  </a:cubicBezTo>
                  <a:lnTo>
                    <a:pt x="895439" y="261903"/>
                  </a:lnTo>
                  <a:cubicBezTo>
                    <a:pt x="899470" y="253865"/>
                    <a:pt x="902810" y="244317"/>
                    <a:pt x="905109" y="233631"/>
                  </a:cubicBezTo>
                  <a:close/>
                  <a:moveTo>
                    <a:pt x="716348" y="233631"/>
                  </a:moveTo>
                  <a:lnTo>
                    <a:pt x="821844" y="233631"/>
                  </a:lnTo>
                  <a:cubicBezTo>
                    <a:pt x="824142" y="244317"/>
                    <a:pt x="827483" y="253865"/>
                    <a:pt x="831514" y="261903"/>
                  </a:cubicBezTo>
                  <a:lnTo>
                    <a:pt x="721950" y="261903"/>
                  </a:lnTo>
                  <a:cubicBezTo>
                    <a:pt x="719538" y="252774"/>
                    <a:pt x="717661" y="243330"/>
                    <a:pt x="716348" y="233631"/>
                  </a:cubicBezTo>
                  <a:close/>
                  <a:moveTo>
                    <a:pt x="2124760" y="233631"/>
                  </a:moveTo>
                  <a:lnTo>
                    <a:pt x="2234337" y="233631"/>
                  </a:lnTo>
                  <a:lnTo>
                    <a:pt x="2234337" y="261903"/>
                  </a:lnTo>
                  <a:lnTo>
                    <a:pt x="2124760" y="261903"/>
                  </a:lnTo>
                  <a:close/>
                  <a:moveTo>
                    <a:pt x="1935337" y="233631"/>
                  </a:moveTo>
                  <a:lnTo>
                    <a:pt x="2044913" y="233631"/>
                  </a:lnTo>
                  <a:lnTo>
                    <a:pt x="2044913" y="261903"/>
                  </a:lnTo>
                  <a:lnTo>
                    <a:pt x="1935337" y="261903"/>
                  </a:lnTo>
                  <a:close/>
                  <a:moveTo>
                    <a:pt x="1699476" y="233631"/>
                  </a:moveTo>
                  <a:lnTo>
                    <a:pt x="1860441" y="233631"/>
                  </a:lnTo>
                  <a:lnTo>
                    <a:pt x="1860441" y="261903"/>
                  </a:lnTo>
                  <a:lnTo>
                    <a:pt x="1711233" y="261903"/>
                  </a:lnTo>
                  <a:close/>
                  <a:moveTo>
                    <a:pt x="1576282" y="233631"/>
                  </a:moveTo>
                  <a:lnTo>
                    <a:pt x="1675091" y="233631"/>
                  </a:lnTo>
                  <a:lnTo>
                    <a:pt x="1675091" y="261903"/>
                  </a:lnTo>
                  <a:lnTo>
                    <a:pt x="1576282" y="261903"/>
                  </a:lnTo>
                  <a:close/>
                  <a:moveTo>
                    <a:pt x="1346648" y="233631"/>
                  </a:moveTo>
                  <a:lnTo>
                    <a:pt x="1452148" y="233631"/>
                  </a:lnTo>
                  <a:lnTo>
                    <a:pt x="1452148" y="261903"/>
                  </a:lnTo>
                  <a:lnTo>
                    <a:pt x="1346648" y="261903"/>
                  </a:lnTo>
                  <a:close/>
                  <a:moveTo>
                    <a:pt x="1210585" y="233631"/>
                  </a:moveTo>
                  <a:lnTo>
                    <a:pt x="1318836" y="233631"/>
                  </a:lnTo>
                  <a:lnTo>
                    <a:pt x="1318836" y="261903"/>
                  </a:lnTo>
                  <a:lnTo>
                    <a:pt x="1210585" y="261903"/>
                  </a:lnTo>
                  <a:close/>
                  <a:moveTo>
                    <a:pt x="1040775" y="233631"/>
                  </a:moveTo>
                  <a:lnTo>
                    <a:pt x="1149025" y="233631"/>
                  </a:lnTo>
                  <a:lnTo>
                    <a:pt x="1149025" y="261903"/>
                  </a:lnTo>
                  <a:lnTo>
                    <a:pt x="1040775" y="261903"/>
                  </a:lnTo>
                  <a:close/>
                  <a:moveTo>
                    <a:pt x="496260" y="233631"/>
                  </a:moveTo>
                  <a:lnTo>
                    <a:pt x="601760" y="233631"/>
                  </a:lnTo>
                  <a:lnTo>
                    <a:pt x="601760" y="261903"/>
                  </a:lnTo>
                  <a:lnTo>
                    <a:pt x="496260" y="261903"/>
                  </a:lnTo>
                  <a:close/>
                  <a:moveTo>
                    <a:pt x="324194" y="233631"/>
                  </a:moveTo>
                  <a:lnTo>
                    <a:pt x="422491" y="233631"/>
                  </a:lnTo>
                  <a:cubicBezTo>
                    <a:pt x="422155" y="234002"/>
                    <a:pt x="421771" y="234313"/>
                    <a:pt x="421384" y="234624"/>
                  </a:cubicBezTo>
                  <a:lnTo>
                    <a:pt x="421084" y="234624"/>
                  </a:lnTo>
                  <a:lnTo>
                    <a:pt x="421174" y="234812"/>
                  </a:lnTo>
                  <a:cubicBezTo>
                    <a:pt x="421096" y="234896"/>
                    <a:pt x="421007" y="234967"/>
                    <a:pt x="420918" y="235038"/>
                  </a:cubicBezTo>
                  <a:lnTo>
                    <a:pt x="421282" y="235038"/>
                  </a:lnTo>
                  <a:lnTo>
                    <a:pt x="434134" y="261903"/>
                  </a:lnTo>
                  <a:lnTo>
                    <a:pt x="336675" y="261903"/>
                  </a:lnTo>
                  <a:close/>
                  <a:moveTo>
                    <a:pt x="213917" y="233631"/>
                  </a:moveTo>
                  <a:lnTo>
                    <a:pt x="318927" y="233631"/>
                  </a:lnTo>
                  <a:lnTo>
                    <a:pt x="318927" y="261903"/>
                  </a:lnTo>
                  <a:lnTo>
                    <a:pt x="213917" y="261903"/>
                  </a:lnTo>
                  <a:close/>
                  <a:moveTo>
                    <a:pt x="0" y="233631"/>
                  </a:moveTo>
                  <a:lnTo>
                    <a:pt x="190475" y="233631"/>
                  </a:lnTo>
                  <a:lnTo>
                    <a:pt x="190475" y="238509"/>
                  </a:lnTo>
                  <a:lnTo>
                    <a:pt x="188842" y="238509"/>
                  </a:lnTo>
                  <a:lnTo>
                    <a:pt x="109885" y="238509"/>
                  </a:lnTo>
                  <a:lnTo>
                    <a:pt x="109885" y="261903"/>
                  </a:lnTo>
                  <a:lnTo>
                    <a:pt x="0" y="261903"/>
                  </a:lnTo>
                  <a:close/>
                  <a:moveTo>
                    <a:pt x="2288685" y="190579"/>
                  </a:moveTo>
                  <a:lnTo>
                    <a:pt x="2438864" y="190579"/>
                  </a:lnTo>
                  <a:cubicBezTo>
                    <a:pt x="2443967" y="198364"/>
                    <a:pt x="2448033" y="206830"/>
                    <a:pt x="2450934" y="215805"/>
                  </a:cubicBezTo>
                  <a:lnTo>
                    <a:pt x="2317557" y="215805"/>
                  </a:lnTo>
                  <a:lnTo>
                    <a:pt x="2299445" y="200227"/>
                  </a:lnTo>
                  <a:lnTo>
                    <a:pt x="2299445" y="199773"/>
                  </a:lnTo>
                  <a:close/>
                  <a:moveTo>
                    <a:pt x="910494" y="190579"/>
                  </a:moveTo>
                  <a:lnTo>
                    <a:pt x="1013634" y="190579"/>
                  </a:lnTo>
                  <a:cubicBezTo>
                    <a:pt x="1013667" y="191006"/>
                    <a:pt x="1013668" y="191433"/>
                    <a:pt x="1013668" y="191861"/>
                  </a:cubicBezTo>
                  <a:cubicBezTo>
                    <a:pt x="1013668" y="199960"/>
                    <a:pt x="1013340" y="207952"/>
                    <a:pt x="1012611" y="215804"/>
                  </a:cubicBezTo>
                  <a:lnTo>
                    <a:pt x="908438" y="215804"/>
                  </a:lnTo>
                  <a:cubicBezTo>
                    <a:pt x="909790" y="207790"/>
                    <a:pt x="910477" y="199328"/>
                    <a:pt x="910494" y="190579"/>
                  </a:cubicBezTo>
                  <a:close/>
                  <a:moveTo>
                    <a:pt x="713319" y="190579"/>
                  </a:moveTo>
                  <a:lnTo>
                    <a:pt x="816458" y="190579"/>
                  </a:lnTo>
                  <a:cubicBezTo>
                    <a:pt x="816476" y="199328"/>
                    <a:pt x="817162" y="207790"/>
                    <a:pt x="818516" y="215804"/>
                  </a:cubicBezTo>
                  <a:lnTo>
                    <a:pt x="714356" y="215804"/>
                  </a:lnTo>
                  <a:cubicBezTo>
                    <a:pt x="713614" y="207953"/>
                    <a:pt x="713285" y="199960"/>
                    <a:pt x="713285" y="191861"/>
                  </a:cubicBezTo>
                  <a:close/>
                  <a:moveTo>
                    <a:pt x="2124760" y="190579"/>
                  </a:moveTo>
                  <a:lnTo>
                    <a:pt x="2234337" y="190579"/>
                  </a:lnTo>
                  <a:lnTo>
                    <a:pt x="2234337" y="215804"/>
                  </a:lnTo>
                  <a:lnTo>
                    <a:pt x="2124760" y="215804"/>
                  </a:lnTo>
                  <a:close/>
                  <a:moveTo>
                    <a:pt x="1935337" y="190579"/>
                  </a:moveTo>
                  <a:lnTo>
                    <a:pt x="2044913" y="190579"/>
                  </a:lnTo>
                  <a:lnTo>
                    <a:pt x="2044913" y="215804"/>
                  </a:lnTo>
                  <a:lnTo>
                    <a:pt x="1935337" y="215804"/>
                  </a:lnTo>
                  <a:close/>
                  <a:moveTo>
                    <a:pt x="1681572" y="190579"/>
                  </a:moveTo>
                  <a:lnTo>
                    <a:pt x="1860441" y="190579"/>
                  </a:lnTo>
                  <a:lnTo>
                    <a:pt x="1860441" y="215804"/>
                  </a:lnTo>
                  <a:lnTo>
                    <a:pt x="1692063" y="215804"/>
                  </a:lnTo>
                  <a:close/>
                  <a:moveTo>
                    <a:pt x="1576282" y="190579"/>
                  </a:moveTo>
                  <a:lnTo>
                    <a:pt x="1675091" y="190579"/>
                  </a:lnTo>
                  <a:lnTo>
                    <a:pt x="1675091" y="215804"/>
                  </a:lnTo>
                  <a:lnTo>
                    <a:pt x="1576282" y="215804"/>
                  </a:lnTo>
                  <a:close/>
                  <a:moveTo>
                    <a:pt x="1346648" y="190579"/>
                  </a:moveTo>
                  <a:lnTo>
                    <a:pt x="1536918" y="190579"/>
                  </a:lnTo>
                  <a:lnTo>
                    <a:pt x="1536918" y="214618"/>
                  </a:lnTo>
                  <a:lnTo>
                    <a:pt x="1452148" y="214618"/>
                  </a:lnTo>
                  <a:lnTo>
                    <a:pt x="1452148" y="215804"/>
                  </a:lnTo>
                  <a:lnTo>
                    <a:pt x="1346648" y="215804"/>
                  </a:lnTo>
                  <a:close/>
                  <a:moveTo>
                    <a:pt x="1210585" y="190579"/>
                  </a:moveTo>
                  <a:lnTo>
                    <a:pt x="1318836" y="190579"/>
                  </a:lnTo>
                  <a:lnTo>
                    <a:pt x="1318836" y="215804"/>
                  </a:lnTo>
                  <a:lnTo>
                    <a:pt x="1210585" y="215804"/>
                  </a:lnTo>
                  <a:close/>
                  <a:moveTo>
                    <a:pt x="1040775" y="190579"/>
                  </a:moveTo>
                  <a:lnTo>
                    <a:pt x="1149025" y="190579"/>
                  </a:lnTo>
                  <a:lnTo>
                    <a:pt x="1149025" y="215804"/>
                  </a:lnTo>
                  <a:lnTo>
                    <a:pt x="1040775" y="215804"/>
                  </a:lnTo>
                  <a:close/>
                  <a:moveTo>
                    <a:pt x="496260" y="190579"/>
                  </a:moveTo>
                  <a:lnTo>
                    <a:pt x="686530" y="190579"/>
                  </a:lnTo>
                  <a:lnTo>
                    <a:pt x="686530" y="214618"/>
                  </a:lnTo>
                  <a:lnTo>
                    <a:pt x="601760" y="214618"/>
                  </a:lnTo>
                  <a:lnTo>
                    <a:pt x="601760" y="215804"/>
                  </a:lnTo>
                  <a:lnTo>
                    <a:pt x="496260" y="215804"/>
                  </a:lnTo>
                  <a:close/>
                  <a:moveTo>
                    <a:pt x="213917" y="190579"/>
                  </a:moveTo>
                  <a:lnTo>
                    <a:pt x="457704" y="190579"/>
                  </a:lnTo>
                  <a:cubicBezTo>
                    <a:pt x="453042" y="199706"/>
                    <a:pt x="447263" y="208167"/>
                    <a:pt x="440531" y="215804"/>
                  </a:cubicBezTo>
                  <a:lnTo>
                    <a:pt x="213917" y="215804"/>
                  </a:lnTo>
                  <a:close/>
                  <a:moveTo>
                    <a:pt x="0" y="190579"/>
                  </a:moveTo>
                  <a:lnTo>
                    <a:pt x="190475" y="190579"/>
                  </a:lnTo>
                  <a:lnTo>
                    <a:pt x="190475" y="215804"/>
                  </a:lnTo>
                  <a:lnTo>
                    <a:pt x="0" y="215804"/>
                  </a:lnTo>
                  <a:close/>
                  <a:moveTo>
                    <a:pt x="2262229" y="154025"/>
                  </a:moveTo>
                  <a:lnTo>
                    <a:pt x="2405528" y="154025"/>
                  </a:lnTo>
                  <a:lnTo>
                    <a:pt x="2405765" y="154219"/>
                  </a:lnTo>
                  <a:lnTo>
                    <a:pt x="2404901" y="154219"/>
                  </a:lnTo>
                  <a:cubicBezTo>
                    <a:pt x="2412483" y="159625"/>
                    <a:pt x="2419436" y="165826"/>
                    <a:pt x="2425571" y="172752"/>
                  </a:cubicBezTo>
                  <a:lnTo>
                    <a:pt x="2273409" y="172752"/>
                  </a:lnTo>
                  <a:cubicBezTo>
                    <a:pt x="2269020" y="166952"/>
                    <a:pt x="2265283" y="160674"/>
                    <a:pt x="2262229" y="154025"/>
                  </a:cubicBezTo>
                  <a:close/>
                  <a:moveTo>
                    <a:pt x="908331" y="154025"/>
                  </a:moveTo>
                  <a:lnTo>
                    <a:pt x="1011133" y="154025"/>
                  </a:lnTo>
                  <a:cubicBezTo>
                    <a:pt x="1012035" y="160168"/>
                    <a:pt x="1012645" y="166417"/>
                    <a:pt x="1012986" y="172752"/>
                  </a:cubicBezTo>
                  <a:lnTo>
                    <a:pt x="910162" y="172752"/>
                  </a:lnTo>
                  <a:cubicBezTo>
                    <a:pt x="910046" y="166291"/>
                    <a:pt x="909427" y="160024"/>
                    <a:pt x="908331" y="154025"/>
                  </a:cubicBezTo>
                  <a:close/>
                  <a:moveTo>
                    <a:pt x="715820" y="154025"/>
                  </a:moveTo>
                  <a:lnTo>
                    <a:pt x="818622" y="154025"/>
                  </a:lnTo>
                  <a:cubicBezTo>
                    <a:pt x="817526" y="160024"/>
                    <a:pt x="816907" y="166291"/>
                    <a:pt x="816790" y="172752"/>
                  </a:cubicBezTo>
                  <a:lnTo>
                    <a:pt x="713967" y="172752"/>
                  </a:lnTo>
                  <a:cubicBezTo>
                    <a:pt x="714308" y="166417"/>
                    <a:pt x="714919" y="160168"/>
                    <a:pt x="715820" y="154025"/>
                  </a:cubicBezTo>
                  <a:close/>
                  <a:moveTo>
                    <a:pt x="2124760" y="154025"/>
                  </a:moveTo>
                  <a:lnTo>
                    <a:pt x="2234337" y="154025"/>
                  </a:lnTo>
                  <a:lnTo>
                    <a:pt x="2234337" y="172752"/>
                  </a:lnTo>
                  <a:lnTo>
                    <a:pt x="2124760" y="172752"/>
                  </a:lnTo>
                  <a:close/>
                  <a:moveTo>
                    <a:pt x="1935337" y="154025"/>
                  </a:moveTo>
                  <a:lnTo>
                    <a:pt x="2044913" y="154025"/>
                  </a:lnTo>
                  <a:lnTo>
                    <a:pt x="2044913" y="172752"/>
                  </a:lnTo>
                  <a:lnTo>
                    <a:pt x="1935337" y="172752"/>
                  </a:lnTo>
                  <a:close/>
                  <a:moveTo>
                    <a:pt x="1760805" y="154025"/>
                  </a:moveTo>
                  <a:lnTo>
                    <a:pt x="1860441" y="154025"/>
                  </a:lnTo>
                  <a:lnTo>
                    <a:pt x="1860441" y="172752"/>
                  </a:lnTo>
                  <a:lnTo>
                    <a:pt x="1760805" y="172752"/>
                  </a:lnTo>
                  <a:close/>
                  <a:moveTo>
                    <a:pt x="1576282" y="154025"/>
                  </a:moveTo>
                  <a:lnTo>
                    <a:pt x="1750678" y="154025"/>
                  </a:lnTo>
                  <a:lnTo>
                    <a:pt x="1759345" y="172752"/>
                  </a:lnTo>
                  <a:lnTo>
                    <a:pt x="1576282" y="172752"/>
                  </a:lnTo>
                  <a:close/>
                  <a:moveTo>
                    <a:pt x="1346648" y="154025"/>
                  </a:moveTo>
                  <a:lnTo>
                    <a:pt x="1452148" y="154025"/>
                  </a:lnTo>
                  <a:lnTo>
                    <a:pt x="1452148" y="155193"/>
                  </a:lnTo>
                  <a:lnTo>
                    <a:pt x="1536918" y="155193"/>
                  </a:lnTo>
                  <a:lnTo>
                    <a:pt x="1536918" y="172752"/>
                  </a:lnTo>
                  <a:lnTo>
                    <a:pt x="1346648" y="172752"/>
                  </a:lnTo>
                  <a:close/>
                  <a:moveTo>
                    <a:pt x="1210585" y="154025"/>
                  </a:moveTo>
                  <a:lnTo>
                    <a:pt x="1318836" y="154025"/>
                  </a:lnTo>
                  <a:lnTo>
                    <a:pt x="1318836" y="172752"/>
                  </a:lnTo>
                  <a:lnTo>
                    <a:pt x="1210585" y="172752"/>
                  </a:lnTo>
                  <a:close/>
                  <a:moveTo>
                    <a:pt x="1040775" y="154025"/>
                  </a:moveTo>
                  <a:lnTo>
                    <a:pt x="1149025" y="154025"/>
                  </a:lnTo>
                  <a:lnTo>
                    <a:pt x="1149025" y="172752"/>
                  </a:lnTo>
                  <a:lnTo>
                    <a:pt x="1040775" y="172752"/>
                  </a:lnTo>
                  <a:close/>
                  <a:moveTo>
                    <a:pt x="496260" y="154025"/>
                  </a:moveTo>
                  <a:lnTo>
                    <a:pt x="601760" y="154025"/>
                  </a:lnTo>
                  <a:lnTo>
                    <a:pt x="601760" y="155193"/>
                  </a:lnTo>
                  <a:lnTo>
                    <a:pt x="686530" y="155193"/>
                  </a:lnTo>
                  <a:lnTo>
                    <a:pt x="686530" y="172752"/>
                  </a:lnTo>
                  <a:lnTo>
                    <a:pt x="496260" y="172752"/>
                  </a:lnTo>
                  <a:close/>
                  <a:moveTo>
                    <a:pt x="371146" y="154025"/>
                  </a:moveTo>
                  <a:lnTo>
                    <a:pt x="471151" y="154025"/>
                  </a:lnTo>
                  <a:cubicBezTo>
                    <a:pt x="469897" y="160462"/>
                    <a:pt x="468085" y="166711"/>
                    <a:pt x="465822" y="172752"/>
                  </a:cubicBezTo>
                  <a:lnTo>
                    <a:pt x="346560" y="172752"/>
                  </a:lnTo>
                  <a:cubicBezTo>
                    <a:pt x="356764" y="169495"/>
                    <a:pt x="365372" y="162773"/>
                    <a:pt x="371146" y="154025"/>
                  </a:cubicBezTo>
                  <a:close/>
                  <a:moveTo>
                    <a:pt x="213917" y="154025"/>
                  </a:moveTo>
                  <a:lnTo>
                    <a:pt x="319192" y="154025"/>
                  </a:lnTo>
                  <a:lnTo>
                    <a:pt x="319192" y="172752"/>
                  </a:lnTo>
                  <a:lnTo>
                    <a:pt x="213917" y="172752"/>
                  </a:lnTo>
                  <a:close/>
                  <a:moveTo>
                    <a:pt x="0" y="154025"/>
                  </a:moveTo>
                  <a:lnTo>
                    <a:pt x="190475" y="154025"/>
                  </a:lnTo>
                  <a:lnTo>
                    <a:pt x="190475" y="172752"/>
                  </a:lnTo>
                  <a:lnTo>
                    <a:pt x="0" y="172752"/>
                  </a:lnTo>
                  <a:close/>
                  <a:moveTo>
                    <a:pt x="2252101" y="122549"/>
                  </a:moveTo>
                  <a:lnTo>
                    <a:pt x="2367089" y="122549"/>
                  </a:lnTo>
                  <a:cubicBezTo>
                    <a:pt x="2367972" y="123614"/>
                    <a:pt x="2369077" y="124417"/>
                    <a:pt x="2370227" y="125155"/>
                  </a:cubicBezTo>
                  <a:lnTo>
                    <a:pt x="2383731" y="136198"/>
                  </a:lnTo>
                  <a:lnTo>
                    <a:pt x="2255381" y="136198"/>
                  </a:lnTo>
                  <a:cubicBezTo>
                    <a:pt x="2253833" y="131800"/>
                    <a:pt x="2252730" y="127237"/>
                    <a:pt x="2252101" y="122549"/>
                  </a:cubicBezTo>
                  <a:close/>
                  <a:moveTo>
                    <a:pt x="901148" y="122549"/>
                  </a:moveTo>
                  <a:lnTo>
                    <a:pt x="1005180" y="122549"/>
                  </a:lnTo>
                  <a:cubicBezTo>
                    <a:pt x="1006402" y="127009"/>
                    <a:pt x="1007419" y="131563"/>
                    <a:pt x="1008229" y="136198"/>
                  </a:cubicBezTo>
                  <a:lnTo>
                    <a:pt x="904924" y="136198"/>
                  </a:lnTo>
                  <a:cubicBezTo>
                    <a:pt x="904002" y="131369"/>
                    <a:pt x="902679" y="126820"/>
                    <a:pt x="901148" y="122549"/>
                  </a:cubicBezTo>
                  <a:close/>
                  <a:moveTo>
                    <a:pt x="721772" y="122549"/>
                  </a:moveTo>
                  <a:lnTo>
                    <a:pt x="825805" y="122549"/>
                  </a:lnTo>
                  <a:cubicBezTo>
                    <a:pt x="824275" y="126820"/>
                    <a:pt x="822951" y="131369"/>
                    <a:pt x="822029" y="136198"/>
                  </a:cubicBezTo>
                  <a:lnTo>
                    <a:pt x="718725" y="136198"/>
                  </a:lnTo>
                  <a:cubicBezTo>
                    <a:pt x="719534" y="131563"/>
                    <a:pt x="720551" y="127009"/>
                    <a:pt x="721772" y="122549"/>
                  </a:cubicBezTo>
                  <a:close/>
                  <a:moveTo>
                    <a:pt x="2124760" y="122549"/>
                  </a:moveTo>
                  <a:lnTo>
                    <a:pt x="2234337" y="122549"/>
                  </a:lnTo>
                  <a:lnTo>
                    <a:pt x="2234337" y="136198"/>
                  </a:lnTo>
                  <a:lnTo>
                    <a:pt x="2124760" y="136198"/>
                  </a:lnTo>
                  <a:close/>
                  <a:moveTo>
                    <a:pt x="1935337" y="122549"/>
                  </a:moveTo>
                  <a:lnTo>
                    <a:pt x="2044913" y="122549"/>
                  </a:lnTo>
                  <a:lnTo>
                    <a:pt x="2044913" y="136198"/>
                  </a:lnTo>
                  <a:lnTo>
                    <a:pt x="1935337" y="136198"/>
                  </a:lnTo>
                  <a:close/>
                  <a:moveTo>
                    <a:pt x="1760805" y="122549"/>
                  </a:moveTo>
                  <a:lnTo>
                    <a:pt x="1860441" y="122549"/>
                  </a:lnTo>
                  <a:lnTo>
                    <a:pt x="1860441" y="136198"/>
                  </a:lnTo>
                  <a:lnTo>
                    <a:pt x="1760805" y="136198"/>
                  </a:lnTo>
                  <a:close/>
                  <a:moveTo>
                    <a:pt x="1576282" y="122549"/>
                  </a:moveTo>
                  <a:lnTo>
                    <a:pt x="1736110" y="122549"/>
                  </a:lnTo>
                  <a:lnTo>
                    <a:pt x="1742427" y="136198"/>
                  </a:lnTo>
                  <a:lnTo>
                    <a:pt x="1576282" y="136198"/>
                  </a:lnTo>
                  <a:close/>
                  <a:moveTo>
                    <a:pt x="1346648" y="122549"/>
                  </a:moveTo>
                  <a:lnTo>
                    <a:pt x="1452148" y="122549"/>
                  </a:lnTo>
                  <a:lnTo>
                    <a:pt x="1452148" y="136198"/>
                  </a:lnTo>
                  <a:lnTo>
                    <a:pt x="1346648" y="136198"/>
                  </a:lnTo>
                  <a:close/>
                  <a:moveTo>
                    <a:pt x="1210585" y="122549"/>
                  </a:moveTo>
                  <a:lnTo>
                    <a:pt x="1318836" y="122549"/>
                  </a:lnTo>
                  <a:lnTo>
                    <a:pt x="1318836" y="136198"/>
                  </a:lnTo>
                  <a:lnTo>
                    <a:pt x="1210585" y="136198"/>
                  </a:lnTo>
                  <a:close/>
                  <a:moveTo>
                    <a:pt x="1040775" y="122549"/>
                  </a:moveTo>
                  <a:lnTo>
                    <a:pt x="1149025" y="122549"/>
                  </a:lnTo>
                  <a:lnTo>
                    <a:pt x="1149025" y="136198"/>
                  </a:lnTo>
                  <a:lnTo>
                    <a:pt x="1040775" y="136198"/>
                  </a:lnTo>
                  <a:close/>
                  <a:moveTo>
                    <a:pt x="496260" y="122549"/>
                  </a:moveTo>
                  <a:lnTo>
                    <a:pt x="601760" y="122549"/>
                  </a:lnTo>
                  <a:lnTo>
                    <a:pt x="601760" y="136198"/>
                  </a:lnTo>
                  <a:lnTo>
                    <a:pt x="496260" y="136198"/>
                  </a:lnTo>
                  <a:close/>
                  <a:moveTo>
                    <a:pt x="378636" y="122549"/>
                  </a:moveTo>
                  <a:lnTo>
                    <a:pt x="474374" y="122549"/>
                  </a:lnTo>
                  <a:cubicBezTo>
                    <a:pt x="474429" y="123101"/>
                    <a:pt x="474432" y="123653"/>
                    <a:pt x="474432" y="124206"/>
                  </a:cubicBezTo>
                  <a:lnTo>
                    <a:pt x="473739" y="136198"/>
                  </a:lnTo>
                  <a:lnTo>
                    <a:pt x="378288" y="136198"/>
                  </a:lnTo>
                  <a:cubicBezTo>
                    <a:pt x="378892" y="133440"/>
                    <a:pt x="379154" y="130580"/>
                    <a:pt x="379154" y="127660"/>
                  </a:cubicBezTo>
                  <a:close/>
                  <a:moveTo>
                    <a:pt x="213917" y="122549"/>
                  </a:moveTo>
                  <a:lnTo>
                    <a:pt x="319192" y="122549"/>
                  </a:lnTo>
                  <a:lnTo>
                    <a:pt x="319192" y="136198"/>
                  </a:lnTo>
                  <a:lnTo>
                    <a:pt x="213917" y="136198"/>
                  </a:lnTo>
                  <a:close/>
                  <a:moveTo>
                    <a:pt x="0" y="122549"/>
                  </a:moveTo>
                  <a:lnTo>
                    <a:pt x="109819" y="122549"/>
                  </a:lnTo>
                  <a:lnTo>
                    <a:pt x="109819" y="136198"/>
                  </a:lnTo>
                  <a:lnTo>
                    <a:pt x="0" y="136198"/>
                  </a:lnTo>
                  <a:close/>
                  <a:moveTo>
                    <a:pt x="2444253" y="95641"/>
                  </a:moveTo>
                  <a:lnTo>
                    <a:pt x="2444344" y="95641"/>
                  </a:lnTo>
                  <a:lnTo>
                    <a:pt x="2444344" y="95719"/>
                  </a:lnTo>
                  <a:close/>
                  <a:moveTo>
                    <a:pt x="2250177" y="95641"/>
                  </a:moveTo>
                  <a:lnTo>
                    <a:pt x="2353919" y="95641"/>
                  </a:lnTo>
                  <a:cubicBezTo>
                    <a:pt x="2353927" y="98786"/>
                    <a:pt x="2354365" y="101834"/>
                    <a:pt x="2355206" y="104722"/>
                  </a:cubicBezTo>
                  <a:lnTo>
                    <a:pt x="2250157" y="104722"/>
                  </a:lnTo>
                  <a:cubicBezTo>
                    <a:pt x="2249921" y="103273"/>
                    <a:pt x="2249896" y="101814"/>
                    <a:pt x="2249896" y="100347"/>
                  </a:cubicBezTo>
                  <a:close/>
                  <a:moveTo>
                    <a:pt x="887488" y="95641"/>
                  </a:moveTo>
                  <a:lnTo>
                    <a:pt x="996880" y="95641"/>
                  </a:lnTo>
                  <a:cubicBezTo>
                    <a:pt x="998082" y="98596"/>
                    <a:pt x="999139" y="101629"/>
                    <a:pt x="1000082" y="104722"/>
                  </a:cubicBezTo>
                  <a:lnTo>
                    <a:pt x="893447" y="104722"/>
                  </a:lnTo>
                  <a:cubicBezTo>
                    <a:pt x="891599" y="101360"/>
                    <a:pt x="889627" y="98306"/>
                    <a:pt x="887488" y="95641"/>
                  </a:cubicBezTo>
                  <a:close/>
                  <a:moveTo>
                    <a:pt x="730074" y="95641"/>
                  </a:moveTo>
                  <a:lnTo>
                    <a:pt x="839464" y="95641"/>
                  </a:lnTo>
                  <a:cubicBezTo>
                    <a:pt x="837325" y="98306"/>
                    <a:pt x="835354" y="101360"/>
                    <a:pt x="833506" y="104722"/>
                  </a:cubicBezTo>
                  <a:lnTo>
                    <a:pt x="726870" y="104722"/>
                  </a:lnTo>
                  <a:cubicBezTo>
                    <a:pt x="727813" y="101629"/>
                    <a:pt x="728871" y="98596"/>
                    <a:pt x="730074" y="95641"/>
                  </a:cubicBezTo>
                  <a:close/>
                  <a:moveTo>
                    <a:pt x="2124760" y="95641"/>
                  </a:moveTo>
                  <a:lnTo>
                    <a:pt x="2234337" y="95641"/>
                  </a:lnTo>
                  <a:lnTo>
                    <a:pt x="2234337" y="104722"/>
                  </a:lnTo>
                  <a:lnTo>
                    <a:pt x="2124760" y="104722"/>
                  </a:lnTo>
                  <a:close/>
                  <a:moveTo>
                    <a:pt x="1935337" y="95641"/>
                  </a:moveTo>
                  <a:lnTo>
                    <a:pt x="2044913" y="95641"/>
                  </a:lnTo>
                  <a:lnTo>
                    <a:pt x="2044913" y="104722"/>
                  </a:lnTo>
                  <a:lnTo>
                    <a:pt x="1935337" y="104722"/>
                  </a:lnTo>
                  <a:close/>
                  <a:moveTo>
                    <a:pt x="1760805" y="95641"/>
                  </a:moveTo>
                  <a:lnTo>
                    <a:pt x="1860441" y="95641"/>
                  </a:lnTo>
                  <a:lnTo>
                    <a:pt x="1860441" y="104722"/>
                  </a:lnTo>
                  <a:lnTo>
                    <a:pt x="1760805" y="104722"/>
                  </a:lnTo>
                  <a:close/>
                  <a:moveTo>
                    <a:pt x="1576282" y="95641"/>
                  </a:moveTo>
                  <a:lnTo>
                    <a:pt x="1723657" y="95641"/>
                  </a:lnTo>
                  <a:lnTo>
                    <a:pt x="1727860" y="104722"/>
                  </a:lnTo>
                  <a:lnTo>
                    <a:pt x="1576282" y="104722"/>
                  </a:lnTo>
                  <a:close/>
                  <a:moveTo>
                    <a:pt x="1346648" y="95641"/>
                  </a:moveTo>
                  <a:lnTo>
                    <a:pt x="1452148" y="95641"/>
                  </a:lnTo>
                  <a:lnTo>
                    <a:pt x="1452148" y="104722"/>
                  </a:lnTo>
                  <a:lnTo>
                    <a:pt x="1346648" y="104722"/>
                  </a:lnTo>
                  <a:close/>
                  <a:moveTo>
                    <a:pt x="1210585" y="95641"/>
                  </a:moveTo>
                  <a:lnTo>
                    <a:pt x="1318836" y="95641"/>
                  </a:lnTo>
                  <a:lnTo>
                    <a:pt x="1318836" y="104722"/>
                  </a:lnTo>
                  <a:lnTo>
                    <a:pt x="1210585" y="104722"/>
                  </a:lnTo>
                  <a:close/>
                  <a:moveTo>
                    <a:pt x="1040775" y="95641"/>
                  </a:moveTo>
                  <a:lnTo>
                    <a:pt x="1149025" y="95641"/>
                  </a:lnTo>
                  <a:lnTo>
                    <a:pt x="1149025" y="104722"/>
                  </a:lnTo>
                  <a:lnTo>
                    <a:pt x="1040775" y="104722"/>
                  </a:lnTo>
                  <a:close/>
                  <a:moveTo>
                    <a:pt x="496260" y="95641"/>
                  </a:moveTo>
                  <a:lnTo>
                    <a:pt x="601760" y="95641"/>
                  </a:lnTo>
                  <a:lnTo>
                    <a:pt x="601760" y="104722"/>
                  </a:lnTo>
                  <a:lnTo>
                    <a:pt x="496260" y="104722"/>
                  </a:lnTo>
                  <a:close/>
                  <a:moveTo>
                    <a:pt x="366569" y="95641"/>
                  </a:moveTo>
                  <a:lnTo>
                    <a:pt x="471521" y="95641"/>
                  </a:lnTo>
                  <a:cubicBezTo>
                    <a:pt x="472158" y="98631"/>
                    <a:pt x="472678" y="101660"/>
                    <a:pt x="473091" y="104722"/>
                  </a:cubicBezTo>
                  <a:lnTo>
                    <a:pt x="373019" y="104722"/>
                  </a:lnTo>
                  <a:cubicBezTo>
                    <a:pt x="371399" y="101331"/>
                    <a:pt x="369206" y="98284"/>
                    <a:pt x="366569" y="95641"/>
                  </a:cubicBezTo>
                  <a:close/>
                  <a:moveTo>
                    <a:pt x="213917" y="95641"/>
                  </a:moveTo>
                  <a:lnTo>
                    <a:pt x="319192" y="95641"/>
                  </a:lnTo>
                  <a:lnTo>
                    <a:pt x="319192" y="104722"/>
                  </a:lnTo>
                  <a:lnTo>
                    <a:pt x="213917" y="104722"/>
                  </a:lnTo>
                  <a:close/>
                  <a:moveTo>
                    <a:pt x="0" y="95641"/>
                  </a:moveTo>
                  <a:lnTo>
                    <a:pt x="109819" y="95641"/>
                  </a:lnTo>
                  <a:lnTo>
                    <a:pt x="109819" y="104722"/>
                  </a:lnTo>
                  <a:lnTo>
                    <a:pt x="0" y="104722"/>
                  </a:lnTo>
                  <a:close/>
                  <a:moveTo>
                    <a:pt x="2433436" y="94817"/>
                  </a:moveTo>
                  <a:lnTo>
                    <a:pt x="2443946" y="94817"/>
                  </a:lnTo>
                  <a:lnTo>
                    <a:pt x="2443946" y="105625"/>
                  </a:lnTo>
                  <a:lnTo>
                    <a:pt x="2437495" y="105625"/>
                  </a:lnTo>
                  <a:close/>
                  <a:moveTo>
                    <a:pt x="2414697" y="70104"/>
                  </a:moveTo>
                  <a:lnTo>
                    <a:pt x="2444344" y="70104"/>
                  </a:lnTo>
                  <a:lnTo>
                    <a:pt x="2444344" y="76178"/>
                  </a:lnTo>
                  <a:lnTo>
                    <a:pt x="2444344" y="77814"/>
                  </a:lnTo>
                  <a:lnTo>
                    <a:pt x="2423527" y="77814"/>
                  </a:lnTo>
                  <a:lnTo>
                    <a:pt x="2416419" y="71701"/>
                  </a:lnTo>
                  <a:close/>
                  <a:moveTo>
                    <a:pt x="2253667" y="70104"/>
                  </a:moveTo>
                  <a:lnTo>
                    <a:pt x="2364427" y="70104"/>
                  </a:lnTo>
                  <a:cubicBezTo>
                    <a:pt x="2362144" y="72364"/>
                    <a:pt x="2360168" y="74931"/>
                    <a:pt x="2358704" y="77814"/>
                  </a:cubicBezTo>
                  <a:lnTo>
                    <a:pt x="2252160" y="77814"/>
                  </a:lnTo>
                  <a:cubicBezTo>
                    <a:pt x="2252424" y="75185"/>
                    <a:pt x="2252981" y="72624"/>
                    <a:pt x="2253667" y="70104"/>
                  </a:cubicBezTo>
                  <a:close/>
                  <a:moveTo>
                    <a:pt x="741251" y="70104"/>
                  </a:moveTo>
                  <a:lnTo>
                    <a:pt x="985702" y="70104"/>
                  </a:lnTo>
                  <a:cubicBezTo>
                    <a:pt x="987091" y="72594"/>
                    <a:pt x="988349" y="75172"/>
                    <a:pt x="989516" y="77814"/>
                  </a:cubicBezTo>
                  <a:lnTo>
                    <a:pt x="737437" y="77814"/>
                  </a:lnTo>
                  <a:cubicBezTo>
                    <a:pt x="738604" y="75172"/>
                    <a:pt x="739862" y="72594"/>
                    <a:pt x="741251" y="70104"/>
                  </a:cubicBezTo>
                  <a:close/>
                  <a:moveTo>
                    <a:pt x="2124760" y="70104"/>
                  </a:moveTo>
                  <a:lnTo>
                    <a:pt x="2234337" y="70104"/>
                  </a:lnTo>
                  <a:lnTo>
                    <a:pt x="2234337" y="77814"/>
                  </a:lnTo>
                  <a:lnTo>
                    <a:pt x="2124760" y="77814"/>
                  </a:lnTo>
                  <a:close/>
                  <a:moveTo>
                    <a:pt x="1877891" y="70104"/>
                  </a:moveTo>
                  <a:lnTo>
                    <a:pt x="2107135" y="70104"/>
                  </a:lnTo>
                  <a:lnTo>
                    <a:pt x="2107135" y="77814"/>
                  </a:lnTo>
                  <a:lnTo>
                    <a:pt x="1877891" y="77814"/>
                  </a:lnTo>
                  <a:close/>
                  <a:moveTo>
                    <a:pt x="1760805" y="70104"/>
                  </a:moveTo>
                  <a:lnTo>
                    <a:pt x="1860441" y="70104"/>
                  </a:lnTo>
                  <a:lnTo>
                    <a:pt x="1860441" y="77814"/>
                  </a:lnTo>
                  <a:lnTo>
                    <a:pt x="1760805" y="77814"/>
                  </a:lnTo>
                  <a:close/>
                  <a:moveTo>
                    <a:pt x="1576282" y="70104"/>
                  </a:moveTo>
                  <a:lnTo>
                    <a:pt x="1711838" y="70104"/>
                  </a:lnTo>
                  <a:lnTo>
                    <a:pt x="1715407" y="77814"/>
                  </a:lnTo>
                  <a:lnTo>
                    <a:pt x="1576282" y="77814"/>
                  </a:lnTo>
                  <a:close/>
                  <a:moveTo>
                    <a:pt x="1346648" y="70104"/>
                  </a:moveTo>
                  <a:lnTo>
                    <a:pt x="1541642" y="70104"/>
                  </a:lnTo>
                  <a:lnTo>
                    <a:pt x="1541642" y="77814"/>
                  </a:lnTo>
                  <a:lnTo>
                    <a:pt x="1346648" y="77814"/>
                  </a:lnTo>
                  <a:close/>
                  <a:moveTo>
                    <a:pt x="1210585" y="70104"/>
                  </a:moveTo>
                  <a:lnTo>
                    <a:pt x="1318836" y="70104"/>
                  </a:lnTo>
                  <a:lnTo>
                    <a:pt x="1318836" y="77814"/>
                  </a:lnTo>
                  <a:lnTo>
                    <a:pt x="1210585" y="77814"/>
                  </a:lnTo>
                  <a:close/>
                  <a:moveTo>
                    <a:pt x="1040775" y="70104"/>
                  </a:moveTo>
                  <a:lnTo>
                    <a:pt x="1149025" y="70104"/>
                  </a:lnTo>
                  <a:lnTo>
                    <a:pt x="1149025" y="77814"/>
                  </a:lnTo>
                  <a:lnTo>
                    <a:pt x="1040775" y="77814"/>
                  </a:lnTo>
                  <a:close/>
                  <a:moveTo>
                    <a:pt x="496260" y="70104"/>
                  </a:moveTo>
                  <a:lnTo>
                    <a:pt x="691254" y="70104"/>
                  </a:lnTo>
                  <a:lnTo>
                    <a:pt x="691254" y="77814"/>
                  </a:lnTo>
                  <a:lnTo>
                    <a:pt x="496260" y="77814"/>
                  </a:lnTo>
                  <a:close/>
                  <a:moveTo>
                    <a:pt x="213917" y="70104"/>
                  </a:moveTo>
                  <a:lnTo>
                    <a:pt x="463646" y="70104"/>
                  </a:lnTo>
                  <a:cubicBezTo>
                    <a:pt x="464756" y="72618"/>
                    <a:pt x="465735" y="75192"/>
                    <a:pt x="466604" y="77814"/>
                  </a:cubicBezTo>
                  <a:lnTo>
                    <a:pt x="213917" y="77814"/>
                  </a:lnTo>
                  <a:close/>
                  <a:moveTo>
                    <a:pt x="0" y="70104"/>
                  </a:moveTo>
                  <a:lnTo>
                    <a:pt x="190475" y="70104"/>
                  </a:lnTo>
                  <a:lnTo>
                    <a:pt x="190475" y="77814"/>
                  </a:lnTo>
                  <a:lnTo>
                    <a:pt x="0" y="77814"/>
                  </a:lnTo>
                  <a:close/>
                  <a:moveTo>
                    <a:pt x="2263284" y="44263"/>
                  </a:moveTo>
                  <a:lnTo>
                    <a:pt x="2444344" y="44263"/>
                  </a:lnTo>
                  <a:lnTo>
                    <a:pt x="2444344" y="52277"/>
                  </a:lnTo>
                  <a:lnTo>
                    <a:pt x="2259770" y="52277"/>
                  </a:lnTo>
                  <a:close/>
                  <a:moveTo>
                    <a:pt x="2124760" y="44263"/>
                  </a:moveTo>
                  <a:lnTo>
                    <a:pt x="2234337" y="44263"/>
                  </a:lnTo>
                  <a:lnTo>
                    <a:pt x="2234337" y="52277"/>
                  </a:lnTo>
                  <a:lnTo>
                    <a:pt x="2124760" y="52277"/>
                  </a:lnTo>
                  <a:close/>
                  <a:moveTo>
                    <a:pt x="1877891" y="44263"/>
                  </a:moveTo>
                  <a:lnTo>
                    <a:pt x="2107135" y="44263"/>
                  </a:lnTo>
                  <a:lnTo>
                    <a:pt x="2107135" y="52277"/>
                  </a:lnTo>
                  <a:lnTo>
                    <a:pt x="1877891" y="52277"/>
                  </a:lnTo>
                  <a:close/>
                  <a:moveTo>
                    <a:pt x="1760805" y="44263"/>
                  </a:moveTo>
                  <a:lnTo>
                    <a:pt x="1860441" y="44263"/>
                  </a:lnTo>
                  <a:lnTo>
                    <a:pt x="1860441" y="52277"/>
                  </a:lnTo>
                  <a:lnTo>
                    <a:pt x="1760805" y="52277"/>
                  </a:lnTo>
                  <a:close/>
                  <a:moveTo>
                    <a:pt x="1576282" y="44263"/>
                  </a:moveTo>
                  <a:lnTo>
                    <a:pt x="1699879" y="44263"/>
                  </a:lnTo>
                  <a:lnTo>
                    <a:pt x="1703588" y="52277"/>
                  </a:lnTo>
                  <a:lnTo>
                    <a:pt x="1576282" y="52277"/>
                  </a:lnTo>
                  <a:close/>
                  <a:moveTo>
                    <a:pt x="1346648" y="44263"/>
                  </a:moveTo>
                  <a:lnTo>
                    <a:pt x="1541642" y="44263"/>
                  </a:lnTo>
                  <a:lnTo>
                    <a:pt x="1541642" y="52277"/>
                  </a:lnTo>
                  <a:lnTo>
                    <a:pt x="1346648" y="52277"/>
                  </a:lnTo>
                  <a:close/>
                  <a:moveTo>
                    <a:pt x="1210585" y="44263"/>
                  </a:moveTo>
                  <a:lnTo>
                    <a:pt x="1318836" y="44263"/>
                  </a:lnTo>
                  <a:lnTo>
                    <a:pt x="1318836" y="52277"/>
                  </a:lnTo>
                  <a:lnTo>
                    <a:pt x="1210585" y="52277"/>
                  </a:lnTo>
                  <a:close/>
                  <a:moveTo>
                    <a:pt x="1040775" y="44263"/>
                  </a:moveTo>
                  <a:lnTo>
                    <a:pt x="1149025" y="44263"/>
                  </a:lnTo>
                  <a:lnTo>
                    <a:pt x="1149025" y="52277"/>
                  </a:lnTo>
                  <a:lnTo>
                    <a:pt x="1040775" y="52277"/>
                  </a:lnTo>
                  <a:close/>
                  <a:moveTo>
                    <a:pt x="756826" y="44263"/>
                  </a:moveTo>
                  <a:lnTo>
                    <a:pt x="970127" y="44263"/>
                  </a:lnTo>
                  <a:cubicBezTo>
                    <a:pt x="972054" y="46835"/>
                    <a:pt x="973863" y="49522"/>
                    <a:pt x="975620" y="52277"/>
                  </a:cubicBezTo>
                  <a:lnTo>
                    <a:pt x="751333" y="52277"/>
                  </a:lnTo>
                  <a:cubicBezTo>
                    <a:pt x="753090" y="49522"/>
                    <a:pt x="754900" y="46835"/>
                    <a:pt x="756826" y="44263"/>
                  </a:cubicBezTo>
                  <a:close/>
                  <a:moveTo>
                    <a:pt x="496260" y="44263"/>
                  </a:moveTo>
                  <a:lnTo>
                    <a:pt x="691254" y="44263"/>
                  </a:lnTo>
                  <a:lnTo>
                    <a:pt x="691254" y="52277"/>
                  </a:lnTo>
                  <a:lnTo>
                    <a:pt x="496260" y="52277"/>
                  </a:lnTo>
                  <a:close/>
                  <a:moveTo>
                    <a:pt x="213917" y="44263"/>
                  </a:moveTo>
                  <a:lnTo>
                    <a:pt x="449330" y="44263"/>
                  </a:lnTo>
                  <a:cubicBezTo>
                    <a:pt x="451403" y="46744"/>
                    <a:pt x="453137" y="49459"/>
                    <a:pt x="454706" y="52277"/>
                  </a:cubicBezTo>
                  <a:lnTo>
                    <a:pt x="213917" y="52277"/>
                  </a:lnTo>
                  <a:close/>
                  <a:moveTo>
                    <a:pt x="0" y="44263"/>
                  </a:moveTo>
                  <a:lnTo>
                    <a:pt x="190475" y="44263"/>
                  </a:lnTo>
                  <a:lnTo>
                    <a:pt x="190475" y="52277"/>
                  </a:lnTo>
                  <a:lnTo>
                    <a:pt x="0" y="52277"/>
                  </a:lnTo>
                  <a:close/>
                  <a:moveTo>
                    <a:pt x="2278576" y="21010"/>
                  </a:moveTo>
                  <a:lnTo>
                    <a:pt x="2444344" y="21010"/>
                  </a:lnTo>
                  <a:lnTo>
                    <a:pt x="2444344" y="26435"/>
                  </a:lnTo>
                  <a:lnTo>
                    <a:pt x="2274532" y="26435"/>
                  </a:lnTo>
                  <a:close/>
                  <a:moveTo>
                    <a:pt x="2124760" y="21010"/>
                  </a:moveTo>
                  <a:lnTo>
                    <a:pt x="2234337" y="21010"/>
                  </a:lnTo>
                  <a:lnTo>
                    <a:pt x="2234337" y="26435"/>
                  </a:lnTo>
                  <a:lnTo>
                    <a:pt x="2124760" y="26435"/>
                  </a:lnTo>
                  <a:close/>
                  <a:moveTo>
                    <a:pt x="1877891" y="21010"/>
                  </a:moveTo>
                  <a:lnTo>
                    <a:pt x="2107135" y="21010"/>
                  </a:lnTo>
                  <a:lnTo>
                    <a:pt x="2107135" y="26435"/>
                  </a:lnTo>
                  <a:lnTo>
                    <a:pt x="1877891" y="26435"/>
                  </a:lnTo>
                  <a:close/>
                  <a:moveTo>
                    <a:pt x="1760805" y="21010"/>
                  </a:moveTo>
                  <a:lnTo>
                    <a:pt x="1860441" y="21010"/>
                  </a:lnTo>
                  <a:lnTo>
                    <a:pt x="1860441" y="26435"/>
                  </a:lnTo>
                  <a:lnTo>
                    <a:pt x="1760805" y="26435"/>
                  </a:lnTo>
                  <a:close/>
                  <a:moveTo>
                    <a:pt x="1576282" y="21010"/>
                  </a:moveTo>
                  <a:lnTo>
                    <a:pt x="1689117" y="21010"/>
                  </a:lnTo>
                  <a:lnTo>
                    <a:pt x="1691628" y="26435"/>
                  </a:lnTo>
                  <a:lnTo>
                    <a:pt x="1576282" y="26435"/>
                  </a:lnTo>
                  <a:close/>
                  <a:moveTo>
                    <a:pt x="1346648" y="21010"/>
                  </a:moveTo>
                  <a:lnTo>
                    <a:pt x="1541642" y="21010"/>
                  </a:lnTo>
                  <a:lnTo>
                    <a:pt x="1541642" y="26435"/>
                  </a:lnTo>
                  <a:lnTo>
                    <a:pt x="1346648" y="26435"/>
                  </a:lnTo>
                  <a:close/>
                  <a:moveTo>
                    <a:pt x="1210585" y="21010"/>
                  </a:moveTo>
                  <a:lnTo>
                    <a:pt x="1318836" y="21010"/>
                  </a:lnTo>
                  <a:lnTo>
                    <a:pt x="1318836" y="26435"/>
                  </a:lnTo>
                  <a:lnTo>
                    <a:pt x="1210585" y="26435"/>
                  </a:lnTo>
                  <a:close/>
                  <a:moveTo>
                    <a:pt x="1040775" y="21010"/>
                  </a:moveTo>
                  <a:lnTo>
                    <a:pt x="1149025" y="21010"/>
                  </a:lnTo>
                  <a:lnTo>
                    <a:pt x="1149025" y="26435"/>
                  </a:lnTo>
                  <a:lnTo>
                    <a:pt x="1040775" y="26435"/>
                  </a:lnTo>
                  <a:close/>
                  <a:moveTo>
                    <a:pt x="776373" y="21010"/>
                  </a:moveTo>
                  <a:lnTo>
                    <a:pt x="950580" y="21010"/>
                  </a:lnTo>
                  <a:cubicBezTo>
                    <a:pt x="952376" y="22715"/>
                    <a:pt x="954102" y="24513"/>
                    <a:pt x="955715" y="26435"/>
                  </a:cubicBezTo>
                  <a:lnTo>
                    <a:pt x="771238" y="26435"/>
                  </a:lnTo>
                  <a:cubicBezTo>
                    <a:pt x="772852" y="24513"/>
                    <a:pt x="774577" y="22715"/>
                    <a:pt x="776373" y="21010"/>
                  </a:cubicBezTo>
                  <a:close/>
                  <a:moveTo>
                    <a:pt x="496260" y="21010"/>
                  </a:moveTo>
                  <a:lnTo>
                    <a:pt x="691254" y="21010"/>
                  </a:lnTo>
                  <a:lnTo>
                    <a:pt x="691254" y="26435"/>
                  </a:lnTo>
                  <a:lnTo>
                    <a:pt x="496260" y="26435"/>
                  </a:lnTo>
                  <a:close/>
                  <a:moveTo>
                    <a:pt x="213917" y="21010"/>
                  </a:moveTo>
                  <a:lnTo>
                    <a:pt x="429649" y="21010"/>
                  </a:lnTo>
                  <a:cubicBezTo>
                    <a:pt x="431542" y="22668"/>
                    <a:pt x="433327" y="24438"/>
                    <a:pt x="434871" y="26435"/>
                  </a:cubicBezTo>
                  <a:lnTo>
                    <a:pt x="213917" y="26435"/>
                  </a:lnTo>
                  <a:close/>
                  <a:moveTo>
                    <a:pt x="0" y="21010"/>
                  </a:moveTo>
                  <a:lnTo>
                    <a:pt x="190475" y="21010"/>
                  </a:lnTo>
                  <a:lnTo>
                    <a:pt x="190475" y="26435"/>
                  </a:lnTo>
                  <a:lnTo>
                    <a:pt x="0" y="26435"/>
                  </a:lnTo>
                  <a:close/>
                  <a:moveTo>
                    <a:pt x="2309536" y="0"/>
                  </a:moveTo>
                  <a:lnTo>
                    <a:pt x="2322492" y="0"/>
                  </a:lnTo>
                  <a:cubicBezTo>
                    <a:pt x="2326631" y="0"/>
                    <a:pt x="2330728" y="185"/>
                    <a:pt x="2334767" y="617"/>
                  </a:cubicBezTo>
                  <a:lnTo>
                    <a:pt x="2334767" y="0"/>
                  </a:lnTo>
                  <a:lnTo>
                    <a:pt x="2444344" y="0"/>
                  </a:lnTo>
                  <a:lnTo>
                    <a:pt x="2444344" y="3183"/>
                  </a:lnTo>
                  <a:lnTo>
                    <a:pt x="2296797" y="3183"/>
                  </a:lnTo>
                  <a:cubicBezTo>
                    <a:pt x="2297608" y="2342"/>
                    <a:pt x="2298522" y="1625"/>
                    <a:pt x="2299445" y="921"/>
                  </a:cubicBezTo>
                  <a:lnTo>
                    <a:pt x="2299445" y="582"/>
                  </a:lnTo>
                  <a:close/>
                  <a:moveTo>
                    <a:pt x="2124760" y="0"/>
                  </a:moveTo>
                  <a:lnTo>
                    <a:pt x="2234337" y="0"/>
                  </a:lnTo>
                  <a:lnTo>
                    <a:pt x="2234337" y="3183"/>
                  </a:lnTo>
                  <a:lnTo>
                    <a:pt x="2124760" y="3183"/>
                  </a:lnTo>
                  <a:close/>
                  <a:moveTo>
                    <a:pt x="1877891" y="0"/>
                  </a:moveTo>
                  <a:lnTo>
                    <a:pt x="2107135" y="0"/>
                  </a:lnTo>
                  <a:lnTo>
                    <a:pt x="2107135" y="3183"/>
                  </a:lnTo>
                  <a:lnTo>
                    <a:pt x="1877891" y="3183"/>
                  </a:lnTo>
                  <a:close/>
                  <a:moveTo>
                    <a:pt x="1760805" y="0"/>
                  </a:moveTo>
                  <a:lnTo>
                    <a:pt x="1860441" y="0"/>
                  </a:lnTo>
                  <a:lnTo>
                    <a:pt x="1860441" y="3183"/>
                  </a:lnTo>
                  <a:lnTo>
                    <a:pt x="1760805" y="3183"/>
                  </a:lnTo>
                  <a:close/>
                  <a:moveTo>
                    <a:pt x="1576282" y="0"/>
                  </a:moveTo>
                  <a:lnTo>
                    <a:pt x="1679393" y="0"/>
                  </a:lnTo>
                  <a:lnTo>
                    <a:pt x="1680867" y="3183"/>
                  </a:lnTo>
                  <a:lnTo>
                    <a:pt x="1576282" y="3183"/>
                  </a:lnTo>
                  <a:close/>
                  <a:moveTo>
                    <a:pt x="1346648" y="0"/>
                  </a:moveTo>
                  <a:lnTo>
                    <a:pt x="1541642" y="0"/>
                  </a:lnTo>
                  <a:lnTo>
                    <a:pt x="1541642" y="3183"/>
                  </a:lnTo>
                  <a:lnTo>
                    <a:pt x="1346648" y="3183"/>
                  </a:lnTo>
                  <a:close/>
                  <a:moveTo>
                    <a:pt x="1210585" y="0"/>
                  </a:moveTo>
                  <a:lnTo>
                    <a:pt x="1318836" y="0"/>
                  </a:lnTo>
                  <a:lnTo>
                    <a:pt x="1318836" y="3183"/>
                  </a:lnTo>
                  <a:lnTo>
                    <a:pt x="1210585" y="3183"/>
                  </a:lnTo>
                  <a:close/>
                  <a:moveTo>
                    <a:pt x="1040775" y="0"/>
                  </a:moveTo>
                  <a:lnTo>
                    <a:pt x="1149025" y="0"/>
                  </a:lnTo>
                  <a:lnTo>
                    <a:pt x="1149025" y="3183"/>
                  </a:lnTo>
                  <a:lnTo>
                    <a:pt x="1040775" y="3183"/>
                  </a:lnTo>
                  <a:close/>
                  <a:moveTo>
                    <a:pt x="802703" y="0"/>
                  </a:moveTo>
                  <a:lnTo>
                    <a:pt x="924251" y="0"/>
                  </a:lnTo>
                  <a:lnTo>
                    <a:pt x="928962" y="3183"/>
                  </a:lnTo>
                  <a:lnTo>
                    <a:pt x="797991" y="3183"/>
                  </a:lnTo>
                  <a:close/>
                  <a:moveTo>
                    <a:pt x="496260" y="0"/>
                  </a:moveTo>
                  <a:lnTo>
                    <a:pt x="691254" y="0"/>
                  </a:lnTo>
                  <a:lnTo>
                    <a:pt x="691254" y="3183"/>
                  </a:lnTo>
                  <a:lnTo>
                    <a:pt x="496260" y="3183"/>
                  </a:lnTo>
                  <a:close/>
                  <a:moveTo>
                    <a:pt x="213917" y="0"/>
                  </a:moveTo>
                  <a:lnTo>
                    <a:pt x="400967" y="0"/>
                  </a:lnTo>
                  <a:lnTo>
                    <a:pt x="405941" y="3183"/>
                  </a:lnTo>
                  <a:lnTo>
                    <a:pt x="213917" y="3183"/>
                  </a:lnTo>
                  <a:close/>
                  <a:moveTo>
                    <a:pt x="0" y="0"/>
                  </a:moveTo>
                  <a:lnTo>
                    <a:pt x="190475" y="0"/>
                  </a:lnTo>
                  <a:lnTo>
                    <a:pt x="190475" y="3183"/>
                  </a:lnTo>
                  <a:lnTo>
                    <a:pt x="0" y="31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2400" dirty="0">
                <a:solidFill>
                  <a:srgbClr val="F78F1E"/>
                </a:solidFill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 userDrawn="1"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44203" y="2749825"/>
              <a:ext cx="3477444" cy="23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3278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69A-7657-4A01-A13D-80369882968E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8A5B7-98C7-4764-B0FE-0E432224F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9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5153" y="1980223"/>
            <a:ext cx="11040000" cy="28016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5867" noProof="0" dirty="0"/>
            </a:lvl1pPr>
          </a:lstStyle>
          <a:p>
            <a:pPr lvl="0">
              <a:lnSpc>
                <a:spcPct val="90000"/>
              </a:lnSpc>
            </a:pPr>
            <a:r>
              <a:rPr lang="en-GB" noProof="0" dirty="0"/>
              <a:t>Chapter</a:t>
            </a:r>
          </a:p>
        </p:txBody>
      </p:sp>
      <p:sp>
        <p:nvSpPr>
          <p:cNvPr id="5" name="Rechteck 373"/>
          <p:cNvSpPr>
            <a:spLocks noChangeAspect="1"/>
          </p:cNvSpPr>
          <p:nvPr userDrawn="1"/>
        </p:nvSpPr>
        <p:spPr>
          <a:xfrm flipH="1">
            <a:off x="7537167" y="675700"/>
            <a:ext cx="4079447" cy="4106203"/>
          </a:xfrm>
          <a:custGeom>
            <a:avLst/>
            <a:gdLst/>
            <a:ahLst/>
            <a:cxnLst/>
            <a:rect l="l" t="t" r="r" b="b"/>
            <a:pathLst>
              <a:path w="3059585" h="3060642">
                <a:moveTo>
                  <a:pt x="972000" y="2088642"/>
                </a:moveTo>
                <a:lnTo>
                  <a:pt x="0" y="2088642"/>
                </a:lnTo>
                <a:lnTo>
                  <a:pt x="0" y="3060642"/>
                </a:lnTo>
                <a:lnTo>
                  <a:pt x="972000" y="3060642"/>
                </a:lnTo>
                <a:close/>
                <a:moveTo>
                  <a:pt x="972000" y="1044526"/>
                </a:moveTo>
                <a:lnTo>
                  <a:pt x="0" y="1044526"/>
                </a:lnTo>
                <a:lnTo>
                  <a:pt x="0" y="2016526"/>
                </a:lnTo>
                <a:lnTo>
                  <a:pt x="972000" y="2016526"/>
                </a:lnTo>
                <a:close/>
                <a:moveTo>
                  <a:pt x="2015793" y="1044526"/>
                </a:moveTo>
                <a:lnTo>
                  <a:pt x="1043793" y="1044526"/>
                </a:lnTo>
                <a:lnTo>
                  <a:pt x="1043793" y="2016526"/>
                </a:lnTo>
                <a:lnTo>
                  <a:pt x="2015793" y="2016526"/>
                </a:lnTo>
                <a:close/>
                <a:moveTo>
                  <a:pt x="3059585" y="583"/>
                </a:moveTo>
                <a:lnTo>
                  <a:pt x="2087585" y="583"/>
                </a:lnTo>
                <a:lnTo>
                  <a:pt x="2087585" y="972583"/>
                </a:lnTo>
                <a:lnTo>
                  <a:pt x="3059585" y="972583"/>
                </a:lnTo>
                <a:close/>
                <a:moveTo>
                  <a:pt x="972000" y="0"/>
                </a:moveTo>
                <a:lnTo>
                  <a:pt x="0" y="0"/>
                </a:lnTo>
                <a:lnTo>
                  <a:pt x="0" y="972000"/>
                </a:lnTo>
                <a:lnTo>
                  <a:pt x="972000" y="972000"/>
                </a:lnTo>
                <a:close/>
                <a:moveTo>
                  <a:pt x="2015793" y="0"/>
                </a:moveTo>
                <a:lnTo>
                  <a:pt x="1043793" y="0"/>
                </a:lnTo>
                <a:lnTo>
                  <a:pt x="1043793" y="972000"/>
                </a:lnTo>
                <a:lnTo>
                  <a:pt x="2015793" y="97200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48000" bIns="96000" rtlCol="0" anchor="b"/>
          <a:lstStyle/>
          <a:p>
            <a:pPr defTabSz="6095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1067" noProof="0" dirty="0">
              <a:solidFill>
                <a:srgbClr val="0041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2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73"/>
          <p:cNvSpPr>
            <a:spLocks noChangeAspect="1"/>
          </p:cNvSpPr>
          <p:nvPr userDrawn="1"/>
        </p:nvSpPr>
        <p:spPr>
          <a:xfrm flipH="1">
            <a:off x="7537167" y="675700"/>
            <a:ext cx="4079447" cy="4106203"/>
          </a:xfrm>
          <a:custGeom>
            <a:avLst/>
            <a:gdLst/>
            <a:ahLst/>
            <a:cxnLst/>
            <a:rect l="l" t="t" r="r" b="b"/>
            <a:pathLst>
              <a:path w="3059585" h="3060642">
                <a:moveTo>
                  <a:pt x="972000" y="2088642"/>
                </a:moveTo>
                <a:lnTo>
                  <a:pt x="0" y="2088642"/>
                </a:lnTo>
                <a:lnTo>
                  <a:pt x="0" y="3060642"/>
                </a:lnTo>
                <a:lnTo>
                  <a:pt x="972000" y="3060642"/>
                </a:lnTo>
                <a:close/>
                <a:moveTo>
                  <a:pt x="972000" y="1044526"/>
                </a:moveTo>
                <a:lnTo>
                  <a:pt x="0" y="1044526"/>
                </a:lnTo>
                <a:lnTo>
                  <a:pt x="0" y="2016526"/>
                </a:lnTo>
                <a:lnTo>
                  <a:pt x="972000" y="2016526"/>
                </a:lnTo>
                <a:close/>
                <a:moveTo>
                  <a:pt x="2015793" y="1044526"/>
                </a:moveTo>
                <a:lnTo>
                  <a:pt x="1043793" y="1044526"/>
                </a:lnTo>
                <a:lnTo>
                  <a:pt x="1043793" y="2016526"/>
                </a:lnTo>
                <a:lnTo>
                  <a:pt x="2015793" y="2016526"/>
                </a:lnTo>
                <a:close/>
                <a:moveTo>
                  <a:pt x="3059585" y="583"/>
                </a:moveTo>
                <a:lnTo>
                  <a:pt x="2087585" y="583"/>
                </a:lnTo>
                <a:lnTo>
                  <a:pt x="2087585" y="972583"/>
                </a:lnTo>
                <a:lnTo>
                  <a:pt x="3059585" y="972583"/>
                </a:lnTo>
                <a:close/>
                <a:moveTo>
                  <a:pt x="972000" y="0"/>
                </a:moveTo>
                <a:lnTo>
                  <a:pt x="0" y="0"/>
                </a:lnTo>
                <a:lnTo>
                  <a:pt x="0" y="972000"/>
                </a:lnTo>
                <a:lnTo>
                  <a:pt x="972000" y="972000"/>
                </a:lnTo>
                <a:close/>
                <a:moveTo>
                  <a:pt x="2015793" y="0"/>
                </a:moveTo>
                <a:lnTo>
                  <a:pt x="1043793" y="0"/>
                </a:lnTo>
                <a:lnTo>
                  <a:pt x="1043793" y="972000"/>
                </a:lnTo>
                <a:lnTo>
                  <a:pt x="2015793" y="97200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48000" bIns="96000" rtlCol="0" anchor="b"/>
          <a:lstStyle/>
          <a:p>
            <a:pPr defTabSz="6095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1067" noProof="0" dirty="0">
              <a:solidFill>
                <a:srgbClr val="004182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593615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</p:spTree>
    <p:extLst>
      <p:ext uri="{BB962C8B-B14F-4D97-AF65-F5344CB8AC3E}">
        <p14:creationId xmlns:p14="http://schemas.microsoft.com/office/powerpoint/2010/main" val="3763809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6000" y="362237"/>
            <a:ext cx="11040000" cy="386385"/>
          </a:xfrm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9178" indent="-239178">
              <a:buNone/>
              <a:defRPr lang="en-GB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175919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ndar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6457885" y="4105342"/>
            <a:ext cx="5040000" cy="11108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2667" baseline="0" noProof="0" dirty="0">
                <a:gradFill>
                  <a:gsLst>
                    <a:gs pos="16000">
                      <a:schemeClr val="tx1"/>
                    </a:gs>
                    <a:gs pos="100000">
                      <a:schemeClr val="accent3"/>
                    </a:gs>
                  </a:gsLst>
                  <a:lin ang="18900000" scaled="1"/>
                </a:gradFill>
              </a:defRPr>
            </a:lvl1pPr>
          </a:lstStyle>
          <a:p>
            <a:pPr marL="0" lvl="0" latinLnBrk="0">
              <a:lnSpc>
                <a:spcPct val="90000"/>
              </a:lnSpc>
            </a:pPr>
            <a:r>
              <a:rPr lang="en-GB" noProof="0" dirty="0"/>
              <a:t>Git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457886" y="5360993"/>
            <a:ext cx="5062717" cy="82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39178" indent="-239178">
              <a:buNone/>
              <a:defRPr lang="en-GB" sz="1867" b="0" noProof="0" dirty="0" smtClean="0">
                <a:solidFill>
                  <a:schemeClr val="tx2"/>
                </a:solidFill>
                <a:cs typeface="Arial"/>
              </a:defRPr>
            </a:lvl1pPr>
          </a:lstStyle>
          <a:p>
            <a:pPr marL="0" lvl="0" indent="0">
              <a:spcAft>
                <a:spcPct val="0"/>
              </a:spcAft>
            </a:pPr>
            <a:r>
              <a:rPr lang="en-GB" noProof="0" dirty="0" err="1"/>
              <a:t>MasterYourSkills</a:t>
            </a:r>
            <a:endParaRPr lang="en-GB" noProof="0" dirty="0"/>
          </a:p>
        </p:txBody>
      </p:sp>
      <p:sp>
        <p:nvSpPr>
          <p:cNvPr id="34" name="Rechteck 33">
            <a:hlinkClick r:id="" action="ppaction://hlinkshowjump?jump=nextslide"/>
          </p:cNvPr>
          <p:cNvSpPr/>
          <p:nvPr/>
        </p:nvSpPr>
        <p:spPr>
          <a:xfrm>
            <a:off x="11616000" y="2"/>
            <a:ext cx="576000" cy="6857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7986586" y="1013792"/>
            <a:ext cx="3441441" cy="991622"/>
            <a:chOff x="2845279" y="2123777"/>
            <a:chExt cx="3608861" cy="1033443"/>
          </a:xfrm>
        </p:grpSpPr>
        <p:sp>
          <p:nvSpPr>
            <p:cNvPr id="36" name="Rechteck 27"/>
            <p:cNvSpPr>
              <a:spLocks noChangeAspect="1"/>
            </p:cNvSpPr>
            <p:nvPr userDrawn="1"/>
          </p:nvSpPr>
          <p:spPr>
            <a:xfrm>
              <a:off x="2845279" y="2123777"/>
              <a:ext cx="3451714" cy="601617"/>
            </a:xfrm>
            <a:custGeom>
              <a:avLst/>
              <a:gdLst/>
              <a:ahLst/>
              <a:cxnLst/>
              <a:rect l="l" t="t" r="r" b="b"/>
              <a:pathLst>
                <a:path w="2457900" h="428400">
                  <a:moveTo>
                    <a:pt x="909975" y="400953"/>
                  </a:moveTo>
                  <a:lnTo>
                    <a:pt x="979251" y="400953"/>
                  </a:lnTo>
                  <a:lnTo>
                    <a:pt x="932902" y="428400"/>
                  </a:lnTo>
                  <a:lnTo>
                    <a:pt x="927297" y="428400"/>
                  </a:lnTo>
                  <a:close/>
                  <a:moveTo>
                    <a:pt x="2249896" y="335373"/>
                  </a:moveTo>
                  <a:lnTo>
                    <a:pt x="2429300" y="335373"/>
                  </a:lnTo>
                  <a:cubicBezTo>
                    <a:pt x="2416660" y="351280"/>
                    <a:pt x="2400036" y="363917"/>
                    <a:pt x="2380990" y="372163"/>
                  </a:cubicBezTo>
                  <a:cubicBezTo>
                    <a:pt x="2359991" y="379514"/>
                    <a:pt x="2336157" y="383951"/>
                    <a:pt x="2309540" y="382937"/>
                  </a:cubicBezTo>
                  <a:cubicBezTo>
                    <a:pt x="2288417" y="382131"/>
                    <a:pt x="2268453" y="377074"/>
                    <a:pt x="2249896" y="369040"/>
                  </a:cubicBezTo>
                  <a:close/>
                  <a:moveTo>
                    <a:pt x="754046" y="335373"/>
                  </a:moveTo>
                  <a:lnTo>
                    <a:pt x="972804" y="335373"/>
                  </a:lnTo>
                  <a:cubicBezTo>
                    <a:pt x="972369" y="336196"/>
                    <a:pt x="971845" y="336958"/>
                    <a:pt x="971319" y="337714"/>
                  </a:cubicBezTo>
                  <a:lnTo>
                    <a:pt x="1009262" y="382936"/>
                  </a:lnTo>
                  <a:lnTo>
                    <a:pt x="801539" y="382936"/>
                  </a:lnTo>
                  <a:cubicBezTo>
                    <a:pt x="783482" y="371556"/>
                    <a:pt x="767343" y="355322"/>
                    <a:pt x="754046" y="335373"/>
                  </a:cubicBezTo>
                  <a:close/>
                  <a:moveTo>
                    <a:pt x="2124760" y="335373"/>
                  </a:moveTo>
                  <a:lnTo>
                    <a:pt x="2234337" y="335373"/>
                  </a:lnTo>
                  <a:lnTo>
                    <a:pt x="2234337" y="382936"/>
                  </a:lnTo>
                  <a:lnTo>
                    <a:pt x="2124760" y="382936"/>
                  </a:lnTo>
                  <a:close/>
                  <a:moveTo>
                    <a:pt x="1935337" y="335373"/>
                  </a:moveTo>
                  <a:lnTo>
                    <a:pt x="2044913" y="335373"/>
                  </a:lnTo>
                  <a:lnTo>
                    <a:pt x="2044913" y="382936"/>
                  </a:lnTo>
                  <a:lnTo>
                    <a:pt x="1935337" y="382936"/>
                  </a:lnTo>
                  <a:close/>
                  <a:moveTo>
                    <a:pt x="1741784" y="335373"/>
                  </a:moveTo>
                  <a:lnTo>
                    <a:pt x="1860441" y="335373"/>
                  </a:lnTo>
                  <a:lnTo>
                    <a:pt x="1860441" y="382936"/>
                  </a:lnTo>
                  <a:lnTo>
                    <a:pt x="1761564" y="382936"/>
                  </a:lnTo>
                  <a:close/>
                  <a:moveTo>
                    <a:pt x="1576282" y="335373"/>
                  </a:moveTo>
                  <a:lnTo>
                    <a:pt x="1675091" y="335373"/>
                  </a:lnTo>
                  <a:lnTo>
                    <a:pt x="1675091" y="382936"/>
                  </a:lnTo>
                  <a:lnTo>
                    <a:pt x="1576282" y="382936"/>
                  </a:lnTo>
                  <a:close/>
                  <a:moveTo>
                    <a:pt x="1346648" y="335373"/>
                  </a:moveTo>
                  <a:lnTo>
                    <a:pt x="1541642" y="335373"/>
                  </a:lnTo>
                  <a:lnTo>
                    <a:pt x="1541642" y="382936"/>
                  </a:lnTo>
                  <a:lnTo>
                    <a:pt x="1346648" y="382936"/>
                  </a:lnTo>
                  <a:close/>
                  <a:moveTo>
                    <a:pt x="1061069" y="335373"/>
                  </a:moveTo>
                  <a:lnTo>
                    <a:pt x="1298542" y="335373"/>
                  </a:lnTo>
                  <a:cubicBezTo>
                    <a:pt x="1278339" y="364150"/>
                    <a:pt x="1244766" y="382936"/>
                    <a:pt x="1206777" y="382936"/>
                  </a:cubicBezTo>
                  <a:lnTo>
                    <a:pt x="1152833" y="382936"/>
                  </a:lnTo>
                  <a:cubicBezTo>
                    <a:pt x="1114846" y="382936"/>
                    <a:pt x="1081272" y="364150"/>
                    <a:pt x="1061069" y="335373"/>
                  </a:cubicBezTo>
                  <a:close/>
                  <a:moveTo>
                    <a:pt x="496260" y="335373"/>
                  </a:moveTo>
                  <a:lnTo>
                    <a:pt x="691254" y="335373"/>
                  </a:lnTo>
                  <a:lnTo>
                    <a:pt x="691254" y="382936"/>
                  </a:lnTo>
                  <a:lnTo>
                    <a:pt x="496260" y="382936"/>
                  </a:lnTo>
                  <a:close/>
                  <a:moveTo>
                    <a:pt x="369110" y="335373"/>
                  </a:moveTo>
                  <a:lnTo>
                    <a:pt x="469279" y="335373"/>
                  </a:lnTo>
                  <a:lnTo>
                    <a:pt x="492032" y="382936"/>
                  </a:lnTo>
                  <a:lnTo>
                    <a:pt x="390109" y="382936"/>
                  </a:lnTo>
                  <a:close/>
                  <a:moveTo>
                    <a:pt x="213917" y="335373"/>
                  </a:moveTo>
                  <a:lnTo>
                    <a:pt x="318927" y="335373"/>
                  </a:lnTo>
                  <a:lnTo>
                    <a:pt x="318927" y="382936"/>
                  </a:lnTo>
                  <a:lnTo>
                    <a:pt x="213917" y="382936"/>
                  </a:lnTo>
                  <a:close/>
                  <a:moveTo>
                    <a:pt x="0" y="335373"/>
                  </a:moveTo>
                  <a:lnTo>
                    <a:pt x="109885" y="335373"/>
                  </a:lnTo>
                  <a:lnTo>
                    <a:pt x="109885" y="382936"/>
                  </a:lnTo>
                  <a:lnTo>
                    <a:pt x="108252" y="382936"/>
                  </a:lnTo>
                  <a:lnTo>
                    <a:pt x="1633" y="382936"/>
                  </a:lnTo>
                  <a:lnTo>
                    <a:pt x="0" y="382936"/>
                  </a:lnTo>
                  <a:close/>
                  <a:moveTo>
                    <a:pt x="2249896" y="279730"/>
                  </a:moveTo>
                  <a:lnTo>
                    <a:pt x="2283539" y="279730"/>
                  </a:lnTo>
                  <a:lnTo>
                    <a:pt x="2289325" y="284707"/>
                  </a:lnTo>
                  <a:cubicBezTo>
                    <a:pt x="2295786" y="292216"/>
                    <a:pt x="2305410" y="296893"/>
                    <a:pt x="2316132" y="296893"/>
                  </a:cubicBezTo>
                  <a:cubicBezTo>
                    <a:pt x="2329105" y="296893"/>
                    <a:pt x="2340468" y="290048"/>
                    <a:pt x="2346659" y="279730"/>
                  </a:cubicBezTo>
                  <a:lnTo>
                    <a:pt x="2455618" y="279730"/>
                  </a:lnTo>
                  <a:cubicBezTo>
                    <a:pt x="2453128" y="293280"/>
                    <a:pt x="2448357" y="306057"/>
                    <a:pt x="2441483" y="317546"/>
                  </a:cubicBezTo>
                  <a:lnTo>
                    <a:pt x="2249896" y="317546"/>
                  </a:lnTo>
                  <a:close/>
                  <a:moveTo>
                    <a:pt x="727081" y="279730"/>
                  </a:moveTo>
                  <a:lnTo>
                    <a:pt x="843583" y="279730"/>
                  </a:lnTo>
                  <a:cubicBezTo>
                    <a:pt x="849583" y="286028"/>
                    <a:pt x="856345" y="289512"/>
                    <a:pt x="863476" y="289512"/>
                  </a:cubicBezTo>
                  <a:cubicBezTo>
                    <a:pt x="870608" y="289512"/>
                    <a:pt x="877370" y="286028"/>
                    <a:pt x="883370" y="279730"/>
                  </a:cubicBezTo>
                  <a:lnTo>
                    <a:pt x="999708" y="279730"/>
                  </a:lnTo>
                  <a:cubicBezTo>
                    <a:pt x="995418" y="293233"/>
                    <a:pt x="989966" y="305907"/>
                    <a:pt x="983504" y="317546"/>
                  </a:cubicBezTo>
                  <a:lnTo>
                    <a:pt x="743253" y="317546"/>
                  </a:lnTo>
                  <a:cubicBezTo>
                    <a:pt x="736921" y="305850"/>
                    <a:pt x="731491" y="293180"/>
                    <a:pt x="727081" y="279730"/>
                  </a:cubicBezTo>
                  <a:close/>
                  <a:moveTo>
                    <a:pt x="2124760" y="279729"/>
                  </a:moveTo>
                  <a:lnTo>
                    <a:pt x="2234337" y="279729"/>
                  </a:lnTo>
                  <a:lnTo>
                    <a:pt x="2234337" y="317546"/>
                  </a:lnTo>
                  <a:lnTo>
                    <a:pt x="2124760" y="317546"/>
                  </a:lnTo>
                  <a:close/>
                  <a:moveTo>
                    <a:pt x="1935337" y="279729"/>
                  </a:moveTo>
                  <a:lnTo>
                    <a:pt x="2044913" y="279729"/>
                  </a:lnTo>
                  <a:lnTo>
                    <a:pt x="2044913" y="317546"/>
                  </a:lnTo>
                  <a:lnTo>
                    <a:pt x="1935337" y="317546"/>
                  </a:lnTo>
                  <a:close/>
                  <a:moveTo>
                    <a:pt x="1718646" y="279729"/>
                  </a:moveTo>
                  <a:lnTo>
                    <a:pt x="1860441" y="279729"/>
                  </a:lnTo>
                  <a:lnTo>
                    <a:pt x="1860441" y="317546"/>
                  </a:lnTo>
                  <a:lnTo>
                    <a:pt x="1734372" y="317546"/>
                  </a:lnTo>
                  <a:close/>
                  <a:moveTo>
                    <a:pt x="1576282" y="279729"/>
                  </a:moveTo>
                  <a:lnTo>
                    <a:pt x="1675091" y="279729"/>
                  </a:lnTo>
                  <a:lnTo>
                    <a:pt x="1675091" y="317546"/>
                  </a:lnTo>
                  <a:lnTo>
                    <a:pt x="1576282" y="317546"/>
                  </a:lnTo>
                  <a:close/>
                  <a:moveTo>
                    <a:pt x="1346648" y="279729"/>
                  </a:moveTo>
                  <a:lnTo>
                    <a:pt x="1452148" y="279729"/>
                  </a:lnTo>
                  <a:lnTo>
                    <a:pt x="1452148" y="293589"/>
                  </a:lnTo>
                  <a:lnTo>
                    <a:pt x="1541642" y="293589"/>
                  </a:lnTo>
                  <a:lnTo>
                    <a:pt x="1541642" y="317546"/>
                  </a:lnTo>
                  <a:lnTo>
                    <a:pt x="1346648" y="317546"/>
                  </a:lnTo>
                  <a:close/>
                  <a:moveTo>
                    <a:pt x="1041190" y="279729"/>
                  </a:moveTo>
                  <a:lnTo>
                    <a:pt x="1152718" y="279729"/>
                  </a:lnTo>
                  <a:cubicBezTo>
                    <a:pt x="1157757" y="289482"/>
                    <a:pt x="1168006" y="296081"/>
                    <a:pt x="1179805" y="296081"/>
                  </a:cubicBezTo>
                  <a:cubicBezTo>
                    <a:pt x="1191605" y="296081"/>
                    <a:pt x="1201853" y="289482"/>
                    <a:pt x="1206893" y="279729"/>
                  </a:cubicBezTo>
                  <a:lnTo>
                    <a:pt x="1318422" y="279729"/>
                  </a:lnTo>
                  <a:cubicBezTo>
                    <a:pt x="1317560" y="293154"/>
                    <a:pt x="1314191" y="305910"/>
                    <a:pt x="1308757" y="317546"/>
                  </a:cubicBezTo>
                  <a:lnTo>
                    <a:pt x="1050854" y="317546"/>
                  </a:lnTo>
                  <a:cubicBezTo>
                    <a:pt x="1045420" y="305910"/>
                    <a:pt x="1042050" y="293154"/>
                    <a:pt x="1041190" y="279729"/>
                  </a:cubicBezTo>
                  <a:close/>
                  <a:moveTo>
                    <a:pt x="496260" y="279729"/>
                  </a:moveTo>
                  <a:lnTo>
                    <a:pt x="601760" y="279729"/>
                  </a:lnTo>
                  <a:lnTo>
                    <a:pt x="601760" y="293589"/>
                  </a:lnTo>
                  <a:lnTo>
                    <a:pt x="691254" y="293589"/>
                  </a:lnTo>
                  <a:lnTo>
                    <a:pt x="691254" y="317546"/>
                  </a:lnTo>
                  <a:lnTo>
                    <a:pt x="496260" y="317546"/>
                  </a:lnTo>
                  <a:close/>
                  <a:moveTo>
                    <a:pt x="344545" y="279729"/>
                  </a:moveTo>
                  <a:lnTo>
                    <a:pt x="442661" y="279729"/>
                  </a:lnTo>
                  <a:lnTo>
                    <a:pt x="460752" y="317546"/>
                  </a:lnTo>
                  <a:lnTo>
                    <a:pt x="361241" y="317546"/>
                  </a:lnTo>
                  <a:close/>
                  <a:moveTo>
                    <a:pt x="213917" y="279729"/>
                  </a:moveTo>
                  <a:lnTo>
                    <a:pt x="318927" y="279729"/>
                  </a:lnTo>
                  <a:lnTo>
                    <a:pt x="318927" y="317546"/>
                  </a:lnTo>
                  <a:lnTo>
                    <a:pt x="213917" y="317546"/>
                  </a:lnTo>
                  <a:close/>
                  <a:moveTo>
                    <a:pt x="0" y="279729"/>
                  </a:moveTo>
                  <a:lnTo>
                    <a:pt x="109885" y="279729"/>
                  </a:lnTo>
                  <a:lnTo>
                    <a:pt x="109885" y="317546"/>
                  </a:lnTo>
                  <a:lnTo>
                    <a:pt x="0" y="317546"/>
                  </a:lnTo>
                  <a:close/>
                  <a:moveTo>
                    <a:pt x="2249896" y="250793"/>
                  </a:moveTo>
                  <a:lnTo>
                    <a:pt x="2262813" y="261903"/>
                  </a:lnTo>
                  <a:lnTo>
                    <a:pt x="2249896" y="261903"/>
                  </a:lnTo>
                  <a:close/>
                  <a:moveTo>
                    <a:pt x="2338344" y="233631"/>
                  </a:moveTo>
                  <a:lnTo>
                    <a:pt x="2455588" y="233631"/>
                  </a:lnTo>
                  <a:cubicBezTo>
                    <a:pt x="2457187" y="240976"/>
                    <a:pt x="2457900" y="248587"/>
                    <a:pt x="2457900" y="256362"/>
                  </a:cubicBezTo>
                  <a:lnTo>
                    <a:pt x="2457689" y="261903"/>
                  </a:lnTo>
                  <a:lnTo>
                    <a:pt x="2351925" y="261903"/>
                  </a:lnTo>
                  <a:cubicBezTo>
                    <a:pt x="2351989" y="261689"/>
                    <a:pt x="2351990" y="261473"/>
                    <a:pt x="2351990" y="261257"/>
                  </a:cubicBezTo>
                  <a:cubicBezTo>
                    <a:pt x="2351990" y="249990"/>
                    <a:pt x="2346729" y="239944"/>
                    <a:pt x="2338344" y="233631"/>
                  </a:cubicBezTo>
                  <a:close/>
                  <a:moveTo>
                    <a:pt x="905109" y="233631"/>
                  </a:moveTo>
                  <a:lnTo>
                    <a:pt x="1010680" y="233631"/>
                  </a:lnTo>
                  <a:cubicBezTo>
                    <a:pt x="1009290" y="243331"/>
                    <a:pt x="1007408" y="252786"/>
                    <a:pt x="1004909" y="261903"/>
                  </a:cubicBezTo>
                  <a:lnTo>
                    <a:pt x="895439" y="261903"/>
                  </a:lnTo>
                  <a:cubicBezTo>
                    <a:pt x="899470" y="253865"/>
                    <a:pt x="902810" y="244317"/>
                    <a:pt x="905109" y="233631"/>
                  </a:cubicBezTo>
                  <a:close/>
                  <a:moveTo>
                    <a:pt x="716348" y="233631"/>
                  </a:moveTo>
                  <a:lnTo>
                    <a:pt x="821844" y="233631"/>
                  </a:lnTo>
                  <a:cubicBezTo>
                    <a:pt x="824142" y="244317"/>
                    <a:pt x="827483" y="253865"/>
                    <a:pt x="831514" y="261903"/>
                  </a:cubicBezTo>
                  <a:lnTo>
                    <a:pt x="721950" y="261903"/>
                  </a:lnTo>
                  <a:cubicBezTo>
                    <a:pt x="719538" y="252774"/>
                    <a:pt x="717661" y="243330"/>
                    <a:pt x="716348" y="233631"/>
                  </a:cubicBezTo>
                  <a:close/>
                  <a:moveTo>
                    <a:pt x="2124760" y="233631"/>
                  </a:moveTo>
                  <a:lnTo>
                    <a:pt x="2234337" y="233631"/>
                  </a:lnTo>
                  <a:lnTo>
                    <a:pt x="2234337" y="261903"/>
                  </a:lnTo>
                  <a:lnTo>
                    <a:pt x="2124760" y="261903"/>
                  </a:lnTo>
                  <a:close/>
                  <a:moveTo>
                    <a:pt x="1935337" y="233631"/>
                  </a:moveTo>
                  <a:lnTo>
                    <a:pt x="2044913" y="233631"/>
                  </a:lnTo>
                  <a:lnTo>
                    <a:pt x="2044913" y="261903"/>
                  </a:lnTo>
                  <a:lnTo>
                    <a:pt x="1935337" y="261903"/>
                  </a:lnTo>
                  <a:close/>
                  <a:moveTo>
                    <a:pt x="1699476" y="233631"/>
                  </a:moveTo>
                  <a:lnTo>
                    <a:pt x="1860441" y="233631"/>
                  </a:lnTo>
                  <a:lnTo>
                    <a:pt x="1860441" y="261903"/>
                  </a:lnTo>
                  <a:lnTo>
                    <a:pt x="1711233" y="261903"/>
                  </a:lnTo>
                  <a:close/>
                  <a:moveTo>
                    <a:pt x="1576282" y="233631"/>
                  </a:moveTo>
                  <a:lnTo>
                    <a:pt x="1675091" y="233631"/>
                  </a:lnTo>
                  <a:lnTo>
                    <a:pt x="1675091" y="261903"/>
                  </a:lnTo>
                  <a:lnTo>
                    <a:pt x="1576282" y="261903"/>
                  </a:lnTo>
                  <a:close/>
                  <a:moveTo>
                    <a:pt x="1346648" y="233631"/>
                  </a:moveTo>
                  <a:lnTo>
                    <a:pt x="1452148" y="233631"/>
                  </a:lnTo>
                  <a:lnTo>
                    <a:pt x="1452148" y="261903"/>
                  </a:lnTo>
                  <a:lnTo>
                    <a:pt x="1346648" y="261903"/>
                  </a:lnTo>
                  <a:close/>
                  <a:moveTo>
                    <a:pt x="1210585" y="233631"/>
                  </a:moveTo>
                  <a:lnTo>
                    <a:pt x="1318836" y="233631"/>
                  </a:lnTo>
                  <a:lnTo>
                    <a:pt x="1318836" y="261903"/>
                  </a:lnTo>
                  <a:lnTo>
                    <a:pt x="1210585" y="261903"/>
                  </a:lnTo>
                  <a:close/>
                  <a:moveTo>
                    <a:pt x="1040775" y="233631"/>
                  </a:moveTo>
                  <a:lnTo>
                    <a:pt x="1149025" y="233631"/>
                  </a:lnTo>
                  <a:lnTo>
                    <a:pt x="1149025" y="261903"/>
                  </a:lnTo>
                  <a:lnTo>
                    <a:pt x="1040775" y="261903"/>
                  </a:lnTo>
                  <a:close/>
                  <a:moveTo>
                    <a:pt x="496260" y="233631"/>
                  </a:moveTo>
                  <a:lnTo>
                    <a:pt x="601760" y="233631"/>
                  </a:lnTo>
                  <a:lnTo>
                    <a:pt x="601760" y="261903"/>
                  </a:lnTo>
                  <a:lnTo>
                    <a:pt x="496260" y="261903"/>
                  </a:lnTo>
                  <a:close/>
                  <a:moveTo>
                    <a:pt x="324194" y="233631"/>
                  </a:moveTo>
                  <a:lnTo>
                    <a:pt x="422491" y="233631"/>
                  </a:lnTo>
                  <a:cubicBezTo>
                    <a:pt x="422155" y="234002"/>
                    <a:pt x="421771" y="234313"/>
                    <a:pt x="421384" y="234624"/>
                  </a:cubicBezTo>
                  <a:lnTo>
                    <a:pt x="421084" y="234624"/>
                  </a:lnTo>
                  <a:lnTo>
                    <a:pt x="421174" y="234812"/>
                  </a:lnTo>
                  <a:cubicBezTo>
                    <a:pt x="421096" y="234896"/>
                    <a:pt x="421007" y="234967"/>
                    <a:pt x="420918" y="235038"/>
                  </a:cubicBezTo>
                  <a:lnTo>
                    <a:pt x="421282" y="235038"/>
                  </a:lnTo>
                  <a:lnTo>
                    <a:pt x="434134" y="261903"/>
                  </a:lnTo>
                  <a:lnTo>
                    <a:pt x="336675" y="261903"/>
                  </a:lnTo>
                  <a:close/>
                  <a:moveTo>
                    <a:pt x="213917" y="233631"/>
                  </a:moveTo>
                  <a:lnTo>
                    <a:pt x="318927" y="233631"/>
                  </a:lnTo>
                  <a:lnTo>
                    <a:pt x="318927" y="261903"/>
                  </a:lnTo>
                  <a:lnTo>
                    <a:pt x="213917" y="261903"/>
                  </a:lnTo>
                  <a:close/>
                  <a:moveTo>
                    <a:pt x="0" y="233631"/>
                  </a:moveTo>
                  <a:lnTo>
                    <a:pt x="190475" y="233631"/>
                  </a:lnTo>
                  <a:lnTo>
                    <a:pt x="190475" y="238509"/>
                  </a:lnTo>
                  <a:lnTo>
                    <a:pt x="188842" y="238509"/>
                  </a:lnTo>
                  <a:lnTo>
                    <a:pt x="109885" y="238509"/>
                  </a:lnTo>
                  <a:lnTo>
                    <a:pt x="109885" y="261903"/>
                  </a:lnTo>
                  <a:lnTo>
                    <a:pt x="0" y="261903"/>
                  </a:lnTo>
                  <a:close/>
                  <a:moveTo>
                    <a:pt x="2288685" y="190579"/>
                  </a:moveTo>
                  <a:lnTo>
                    <a:pt x="2438864" y="190579"/>
                  </a:lnTo>
                  <a:cubicBezTo>
                    <a:pt x="2443967" y="198364"/>
                    <a:pt x="2448033" y="206830"/>
                    <a:pt x="2450934" y="215805"/>
                  </a:cubicBezTo>
                  <a:lnTo>
                    <a:pt x="2317557" y="215805"/>
                  </a:lnTo>
                  <a:lnTo>
                    <a:pt x="2299445" y="200227"/>
                  </a:lnTo>
                  <a:lnTo>
                    <a:pt x="2299445" y="199773"/>
                  </a:lnTo>
                  <a:close/>
                  <a:moveTo>
                    <a:pt x="910494" y="190579"/>
                  </a:moveTo>
                  <a:lnTo>
                    <a:pt x="1013634" y="190579"/>
                  </a:lnTo>
                  <a:cubicBezTo>
                    <a:pt x="1013667" y="191006"/>
                    <a:pt x="1013668" y="191433"/>
                    <a:pt x="1013668" y="191861"/>
                  </a:cubicBezTo>
                  <a:cubicBezTo>
                    <a:pt x="1013668" y="199960"/>
                    <a:pt x="1013340" y="207952"/>
                    <a:pt x="1012611" y="215804"/>
                  </a:cubicBezTo>
                  <a:lnTo>
                    <a:pt x="908438" y="215804"/>
                  </a:lnTo>
                  <a:cubicBezTo>
                    <a:pt x="909790" y="207790"/>
                    <a:pt x="910477" y="199328"/>
                    <a:pt x="910494" y="190579"/>
                  </a:cubicBezTo>
                  <a:close/>
                  <a:moveTo>
                    <a:pt x="713319" y="190579"/>
                  </a:moveTo>
                  <a:lnTo>
                    <a:pt x="816458" y="190579"/>
                  </a:lnTo>
                  <a:cubicBezTo>
                    <a:pt x="816476" y="199328"/>
                    <a:pt x="817162" y="207790"/>
                    <a:pt x="818516" y="215804"/>
                  </a:cubicBezTo>
                  <a:lnTo>
                    <a:pt x="714356" y="215804"/>
                  </a:lnTo>
                  <a:cubicBezTo>
                    <a:pt x="713614" y="207953"/>
                    <a:pt x="713285" y="199960"/>
                    <a:pt x="713285" y="191861"/>
                  </a:cubicBezTo>
                  <a:close/>
                  <a:moveTo>
                    <a:pt x="2124760" y="190579"/>
                  </a:moveTo>
                  <a:lnTo>
                    <a:pt x="2234337" y="190579"/>
                  </a:lnTo>
                  <a:lnTo>
                    <a:pt x="2234337" y="215804"/>
                  </a:lnTo>
                  <a:lnTo>
                    <a:pt x="2124760" y="215804"/>
                  </a:lnTo>
                  <a:close/>
                  <a:moveTo>
                    <a:pt x="1935337" y="190579"/>
                  </a:moveTo>
                  <a:lnTo>
                    <a:pt x="2044913" y="190579"/>
                  </a:lnTo>
                  <a:lnTo>
                    <a:pt x="2044913" y="215804"/>
                  </a:lnTo>
                  <a:lnTo>
                    <a:pt x="1935337" y="215804"/>
                  </a:lnTo>
                  <a:close/>
                  <a:moveTo>
                    <a:pt x="1681572" y="190579"/>
                  </a:moveTo>
                  <a:lnTo>
                    <a:pt x="1860441" y="190579"/>
                  </a:lnTo>
                  <a:lnTo>
                    <a:pt x="1860441" y="215804"/>
                  </a:lnTo>
                  <a:lnTo>
                    <a:pt x="1692063" y="215804"/>
                  </a:lnTo>
                  <a:close/>
                  <a:moveTo>
                    <a:pt x="1576282" y="190579"/>
                  </a:moveTo>
                  <a:lnTo>
                    <a:pt x="1675091" y="190579"/>
                  </a:lnTo>
                  <a:lnTo>
                    <a:pt x="1675091" y="215804"/>
                  </a:lnTo>
                  <a:lnTo>
                    <a:pt x="1576282" y="215804"/>
                  </a:lnTo>
                  <a:close/>
                  <a:moveTo>
                    <a:pt x="1346648" y="190579"/>
                  </a:moveTo>
                  <a:lnTo>
                    <a:pt x="1536918" y="190579"/>
                  </a:lnTo>
                  <a:lnTo>
                    <a:pt x="1536918" y="214618"/>
                  </a:lnTo>
                  <a:lnTo>
                    <a:pt x="1452148" y="214618"/>
                  </a:lnTo>
                  <a:lnTo>
                    <a:pt x="1452148" y="215804"/>
                  </a:lnTo>
                  <a:lnTo>
                    <a:pt x="1346648" y="215804"/>
                  </a:lnTo>
                  <a:close/>
                  <a:moveTo>
                    <a:pt x="1210585" y="190579"/>
                  </a:moveTo>
                  <a:lnTo>
                    <a:pt x="1318836" y="190579"/>
                  </a:lnTo>
                  <a:lnTo>
                    <a:pt x="1318836" y="215804"/>
                  </a:lnTo>
                  <a:lnTo>
                    <a:pt x="1210585" y="215804"/>
                  </a:lnTo>
                  <a:close/>
                  <a:moveTo>
                    <a:pt x="1040775" y="190579"/>
                  </a:moveTo>
                  <a:lnTo>
                    <a:pt x="1149025" y="190579"/>
                  </a:lnTo>
                  <a:lnTo>
                    <a:pt x="1149025" y="215804"/>
                  </a:lnTo>
                  <a:lnTo>
                    <a:pt x="1040775" y="215804"/>
                  </a:lnTo>
                  <a:close/>
                  <a:moveTo>
                    <a:pt x="496260" y="190579"/>
                  </a:moveTo>
                  <a:lnTo>
                    <a:pt x="686530" y="190579"/>
                  </a:lnTo>
                  <a:lnTo>
                    <a:pt x="686530" y="214618"/>
                  </a:lnTo>
                  <a:lnTo>
                    <a:pt x="601760" y="214618"/>
                  </a:lnTo>
                  <a:lnTo>
                    <a:pt x="601760" y="215804"/>
                  </a:lnTo>
                  <a:lnTo>
                    <a:pt x="496260" y="215804"/>
                  </a:lnTo>
                  <a:close/>
                  <a:moveTo>
                    <a:pt x="213917" y="190579"/>
                  </a:moveTo>
                  <a:lnTo>
                    <a:pt x="457704" y="190579"/>
                  </a:lnTo>
                  <a:cubicBezTo>
                    <a:pt x="453042" y="199706"/>
                    <a:pt x="447263" y="208167"/>
                    <a:pt x="440531" y="215804"/>
                  </a:cubicBezTo>
                  <a:lnTo>
                    <a:pt x="213917" y="215804"/>
                  </a:lnTo>
                  <a:close/>
                  <a:moveTo>
                    <a:pt x="0" y="190579"/>
                  </a:moveTo>
                  <a:lnTo>
                    <a:pt x="190475" y="190579"/>
                  </a:lnTo>
                  <a:lnTo>
                    <a:pt x="190475" y="215804"/>
                  </a:lnTo>
                  <a:lnTo>
                    <a:pt x="0" y="215804"/>
                  </a:lnTo>
                  <a:close/>
                  <a:moveTo>
                    <a:pt x="2262229" y="154025"/>
                  </a:moveTo>
                  <a:lnTo>
                    <a:pt x="2405528" y="154025"/>
                  </a:lnTo>
                  <a:lnTo>
                    <a:pt x="2405765" y="154219"/>
                  </a:lnTo>
                  <a:lnTo>
                    <a:pt x="2404901" y="154219"/>
                  </a:lnTo>
                  <a:cubicBezTo>
                    <a:pt x="2412483" y="159625"/>
                    <a:pt x="2419436" y="165826"/>
                    <a:pt x="2425571" y="172752"/>
                  </a:cubicBezTo>
                  <a:lnTo>
                    <a:pt x="2273409" y="172752"/>
                  </a:lnTo>
                  <a:cubicBezTo>
                    <a:pt x="2269020" y="166952"/>
                    <a:pt x="2265283" y="160674"/>
                    <a:pt x="2262229" y="154025"/>
                  </a:cubicBezTo>
                  <a:close/>
                  <a:moveTo>
                    <a:pt x="908331" y="154025"/>
                  </a:moveTo>
                  <a:lnTo>
                    <a:pt x="1011133" y="154025"/>
                  </a:lnTo>
                  <a:cubicBezTo>
                    <a:pt x="1012035" y="160168"/>
                    <a:pt x="1012645" y="166417"/>
                    <a:pt x="1012986" y="172752"/>
                  </a:cubicBezTo>
                  <a:lnTo>
                    <a:pt x="910162" y="172752"/>
                  </a:lnTo>
                  <a:cubicBezTo>
                    <a:pt x="910046" y="166291"/>
                    <a:pt x="909427" y="160024"/>
                    <a:pt x="908331" y="154025"/>
                  </a:cubicBezTo>
                  <a:close/>
                  <a:moveTo>
                    <a:pt x="715820" y="154025"/>
                  </a:moveTo>
                  <a:lnTo>
                    <a:pt x="818622" y="154025"/>
                  </a:lnTo>
                  <a:cubicBezTo>
                    <a:pt x="817526" y="160024"/>
                    <a:pt x="816907" y="166291"/>
                    <a:pt x="816790" y="172752"/>
                  </a:cubicBezTo>
                  <a:lnTo>
                    <a:pt x="713967" y="172752"/>
                  </a:lnTo>
                  <a:cubicBezTo>
                    <a:pt x="714308" y="166417"/>
                    <a:pt x="714919" y="160168"/>
                    <a:pt x="715820" y="154025"/>
                  </a:cubicBezTo>
                  <a:close/>
                  <a:moveTo>
                    <a:pt x="2124760" y="154025"/>
                  </a:moveTo>
                  <a:lnTo>
                    <a:pt x="2234337" y="154025"/>
                  </a:lnTo>
                  <a:lnTo>
                    <a:pt x="2234337" y="172752"/>
                  </a:lnTo>
                  <a:lnTo>
                    <a:pt x="2124760" y="172752"/>
                  </a:lnTo>
                  <a:close/>
                  <a:moveTo>
                    <a:pt x="1935337" y="154025"/>
                  </a:moveTo>
                  <a:lnTo>
                    <a:pt x="2044913" y="154025"/>
                  </a:lnTo>
                  <a:lnTo>
                    <a:pt x="2044913" y="172752"/>
                  </a:lnTo>
                  <a:lnTo>
                    <a:pt x="1935337" y="172752"/>
                  </a:lnTo>
                  <a:close/>
                  <a:moveTo>
                    <a:pt x="1760805" y="154025"/>
                  </a:moveTo>
                  <a:lnTo>
                    <a:pt x="1860441" y="154025"/>
                  </a:lnTo>
                  <a:lnTo>
                    <a:pt x="1860441" y="172752"/>
                  </a:lnTo>
                  <a:lnTo>
                    <a:pt x="1760805" y="172752"/>
                  </a:lnTo>
                  <a:close/>
                  <a:moveTo>
                    <a:pt x="1576282" y="154025"/>
                  </a:moveTo>
                  <a:lnTo>
                    <a:pt x="1750678" y="154025"/>
                  </a:lnTo>
                  <a:lnTo>
                    <a:pt x="1759345" y="172752"/>
                  </a:lnTo>
                  <a:lnTo>
                    <a:pt x="1576282" y="172752"/>
                  </a:lnTo>
                  <a:close/>
                  <a:moveTo>
                    <a:pt x="1346648" y="154025"/>
                  </a:moveTo>
                  <a:lnTo>
                    <a:pt x="1452148" y="154025"/>
                  </a:lnTo>
                  <a:lnTo>
                    <a:pt x="1452148" y="155193"/>
                  </a:lnTo>
                  <a:lnTo>
                    <a:pt x="1536918" y="155193"/>
                  </a:lnTo>
                  <a:lnTo>
                    <a:pt x="1536918" y="172752"/>
                  </a:lnTo>
                  <a:lnTo>
                    <a:pt x="1346648" y="172752"/>
                  </a:lnTo>
                  <a:close/>
                  <a:moveTo>
                    <a:pt x="1210585" y="154025"/>
                  </a:moveTo>
                  <a:lnTo>
                    <a:pt x="1318836" y="154025"/>
                  </a:lnTo>
                  <a:lnTo>
                    <a:pt x="1318836" y="172752"/>
                  </a:lnTo>
                  <a:lnTo>
                    <a:pt x="1210585" y="172752"/>
                  </a:lnTo>
                  <a:close/>
                  <a:moveTo>
                    <a:pt x="1040775" y="154025"/>
                  </a:moveTo>
                  <a:lnTo>
                    <a:pt x="1149025" y="154025"/>
                  </a:lnTo>
                  <a:lnTo>
                    <a:pt x="1149025" y="172752"/>
                  </a:lnTo>
                  <a:lnTo>
                    <a:pt x="1040775" y="172752"/>
                  </a:lnTo>
                  <a:close/>
                  <a:moveTo>
                    <a:pt x="496260" y="154025"/>
                  </a:moveTo>
                  <a:lnTo>
                    <a:pt x="601760" y="154025"/>
                  </a:lnTo>
                  <a:lnTo>
                    <a:pt x="601760" y="155193"/>
                  </a:lnTo>
                  <a:lnTo>
                    <a:pt x="686530" y="155193"/>
                  </a:lnTo>
                  <a:lnTo>
                    <a:pt x="686530" y="172752"/>
                  </a:lnTo>
                  <a:lnTo>
                    <a:pt x="496260" y="172752"/>
                  </a:lnTo>
                  <a:close/>
                  <a:moveTo>
                    <a:pt x="371146" y="154025"/>
                  </a:moveTo>
                  <a:lnTo>
                    <a:pt x="471151" y="154025"/>
                  </a:lnTo>
                  <a:cubicBezTo>
                    <a:pt x="469897" y="160462"/>
                    <a:pt x="468085" y="166711"/>
                    <a:pt x="465822" y="172752"/>
                  </a:cubicBezTo>
                  <a:lnTo>
                    <a:pt x="346560" y="172752"/>
                  </a:lnTo>
                  <a:cubicBezTo>
                    <a:pt x="356764" y="169495"/>
                    <a:pt x="365372" y="162773"/>
                    <a:pt x="371146" y="154025"/>
                  </a:cubicBezTo>
                  <a:close/>
                  <a:moveTo>
                    <a:pt x="213917" y="154025"/>
                  </a:moveTo>
                  <a:lnTo>
                    <a:pt x="319192" y="154025"/>
                  </a:lnTo>
                  <a:lnTo>
                    <a:pt x="319192" y="172752"/>
                  </a:lnTo>
                  <a:lnTo>
                    <a:pt x="213917" y="172752"/>
                  </a:lnTo>
                  <a:close/>
                  <a:moveTo>
                    <a:pt x="0" y="154025"/>
                  </a:moveTo>
                  <a:lnTo>
                    <a:pt x="190475" y="154025"/>
                  </a:lnTo>
                  <a:lnTo>
                    <a:pt x="190475" y="172752"/>
                  </a:lnTo>
                  <a:lnTo>
                    <a:pt x="0" y="172752"/>
                  </a:lnTo>
                  <a:close/>
                  <a:moveTo>
                    <a:pt x="2252101" y="122549"/>
                  </a:moveTo>
                  <a:lnTo>
                    <a:pt x="2367089" y="122549"/>
                  </a:lnTo>
                  <a:cubicBezTo>
                    <a:pt x="2367972" y="123614"/>
                    <a:pt x="2369077" y="124417"/>
                    <a:pt x="2370227" y="125155"/>
                  </a:cubicBezTo>
                  <a:lnTo>
                    <a:pt x="2383731" y="136198"/>
                  </a:lnTo>
                  <a:lnTo>
                    <a:pt x="2255381" y="136198"/>
                  </a:lnTo>
                  <a:cubicBezTo>
                    <a:pt x="2253833" y="131800"/>
                    <a:pt x="2252730" y="127237"/>
                    <a:pt x="2252101" y="122549"/>
                  </a:cubicBezTo>
                  <a:close/>
                  <a:moveTo>
                    <a:pt x="901148" y="122549"/>
                  </a:moveTo>
                  <a:lnTo>
                    <a:pt x="1005180" y="122549"/>
                  </a:lnTo>
                  <a:cubicBezTo>
                    <a:pt x="1006402" y="127009"/>
                    <a:pt x="1007419" y="131563"/>
                    <a:pt x="1008229" y="136198"/>
                  </a:cubicBezTo>
                  <a:lnTo>
                    <a:pt x="904924" y="136198"/>
                  </a:lnTo>
                  <a:cubicBezTo>
                    <a:pt x="904002" y="131369"/>
                    <a:pt x="902679" y="126820"/>
                    <a:pt x="901148" y="122549"/>
                  </a:cubicBezTo>
                  <a:close/>
                  <a:moveTo>
                    <a:pt x="721772" y="122549"/>
                  </a:moveTo>
                  <a:lnTo>
                    <a:pt x="825805" y="122549"/>
                  </a:lnTo>
                  <a:cubicBezTo>
                    <a:pt x="824275" y="126820"/>
                    <a:pt x="822951" y="131369"/>
                    <a:pt x="822029" y="136198"/>
                  </a:cubicBezTo>
                  <a:lnTo>
                    <a:pt x="718725" y="136198"/>
                  </a:lnTo>
                  <a:cubicBezTo>
                    <a:pt x="719534" y="131563"/>
                    <a:pt x="720551" y="127009"/>
                    <a:pt x="721772" y="122549"/>
                  </a:cubicBezTo>
                  <a:close/>
                  <a:moveTo>
                    <a:pt x="2124760" y="122549"/>
                  </a:moveTo>
                  <a:lnTo>
                    <a:pt x="2234337" y="122549"/>
                  </a:lnTo>
                  <a:lnTo>
                    <a:pt x="2234337" y="136198"/>
                  </a:lnTo>
                  <a:lnTo>
                    <a:pt x="2124760" y="136198"/>
                  </a:lnTo>
                  <a:close/>
                  <a:moveTo>
                    <a:pt x="1935337" y="122549"/>
                  </a:moveTo>
                  <a:lnTo>
                    <a:pt x="2044913" y="122549"/>
                  </a:lnTo>
                  <a:lnTo>
                    <a:pt x="2044913" y="136198"/>
                  </a:lnTo>
                  <a:lnTo>
                    <a:pt x="1935337" y="136198"/>
                  </a:lnTo>
                  <a:close/>
                  <a:moveTo>
                    <a:pt x="1760805" y="122549"/>
                  </a:moveTo>
                  <a:lnTo>
                    <a:pt x="1860441" y="122549"/>
                  </a:lnTo>
                  <a:lnTo>
                    <a:pt x="1860441" y="136198"/>
                  </a:lnTo>
                  <a:lnTo>
                    <a:pt x="1760805" y="136198"/>
                  </a:lnTo>
                  <a:close/>
                  <a:moveTo>
                    <a:pt x="1576282" y="122549"/>
                  </a:moveTo>
                  <a:lnTo>
                    <a:pt x="1736110" y="122549"/>
                  </a:lnTo>
                  <a:lnTo>
                    <a:pt x="1742427" y="136198"/>
                  </a:lnTo>
                  <a:lnTo>
                    <a:pt x="1576282" y="136198"/>
                  </a:lnTo>
                  <a:close/>
                  <a:moveTo>
                    <a:pt x="1346648" y="122549"/>
                  </a:moveTo>
                  <a:lnTo>
                    <a:pt x="1452148" y="122549"/>
                  </a:lnTo>
                  <a:lnTo>
                    <a:pt x="1452148" y="136198"/>
                  </a:lnTo>
                  <a:lnTo>
                    <a:pt x="1346648" y="136198"/>
                  </a:lnTo>
                  <a:close/>
                  <a:moveTo>
                    <a:pt x="1210585" y="122549"/>
                  </a:moveTo>
                  <a:lnTo>
                    <a:pt x="1318836" y="122549"/>
                  </a:lnTo>
                  <a:lnTo>
                    <a:pt x="1318836" y="136198"/>
                  </a:lnTo>
                  <a:lnTo>
                    <a:pt x="1210585" y="136198"/>
                  </a:lnTo>
                  <a:close/>
                  <a:moveTo>
                    <a:pt x="1040775" y="122549"/>
                  </a:moveTo>
                  <a:lnTo>
                    <a:pt x="1149025" y="122549"/>
                  </a:lnTo>
                  <a:lnTo>
                    <a:pt x="1149025" y="136198"/>
                  </a:lnTo>
                  <a:lnTo>
                    <a:pt x="1040775" y="136198"/>
                  </a:lnTo>
                  <a:close/>
                  <a:moveTo>
                    <a:pt x="496260" y="122549"/>
                  </a:moveTo>
                  <a:lnTo>
                    <a:pt x="601760" y="122549"/>
                  </a:lnTo>
                  <a:lnTo>
                    <a:pt x="601760" y="136198"/>
                  </a:lnTo>
                  <a:lnTo>
                    <a:pt x="496260" y="136198"/>
                  </a:lnTo>
                  <a:close/>
                  <a:moveTo>
                    <a:pt x="378636" y="122549"/>
                  </a:moveTo>
                  <a:lnTo>
                    <a:pt x="474374" y="122549"/>
                  </a:lnTo>
                  <a:cubicBezTo>
                    <a:pt x="474429" y="123101"/>
                    <a:pt x="474432" y="123653"/>
                    <a:pt x="474432" y="124206"/>
                  </a:cubicBezTo>
                  <a:lnTo>
                    <a:pt x="473739" y="136198"/>
                  </a:lnTo>
                  <a:lnTo>
                    <a:pt x="378288" y="136198"/>
                  </a:lnTo>
                  <a:cubicBezTo>
                    <a:pt x="378892" y="133440"/>
                    <a:pt x="379154" y="130580"/>
                    <a:pt x="379154" y="127660"/>
                  </a:cubicBezTo>
                  <a:close/>
                  <a:moveTo>
                    <a:pt x="213917" y="122549"/>
                  </a:moveTo>
                  <a:lnTo>
                    <a:pt x="319192" y="122549"/>
                  </a:lnTo>
                  <a:lnTo>
                    <a:pt x="319192" y="136198"/>
                  </a:lnTo>
                  <a:lnTo>
                    <a:pt x="213917" y="136198"/>
                  </a:lnTo>
                  <a:close/>
                  <a:moveTo>
                    <a:pt x="0" y="122549"/>
                  </a:moveTo>
                  <a:lnTo>
                    <a:pt x="109819" y="122549"/>
                  </a:lnTo>
                  <a:lnTo>
                    <a:pt x="109819" y="136198"/>
                  </a:lnTo>
                  <a:lnTo>
                    <a:pt x="0" y="136198"/>
                  </a:lnTo>
                  <a:close/>
                  <a:moveTo>
                    <a:pt x="2444253" y="95641"/>
                  </a:moveTo>
                  <a:lnTo>
                    <a:pt x="2444344" y="95641"/>
                  </a:lnTo>
                  <a:lnTo>
                    <a:pt x="2444344" y="95719"/>
                  </a:lnTo>
                  <a:close/>
                  <a:moveTo>
                    <a:pt x="2250177" y="95641"/>
                  </a:moveTo>
                  <a:lnTo>
                    <a:pt x="2353919" y="95641"/>
                  </a:lnTo>
                  <a:cubicBezTo>
                    <a:pt x="2353927" y="98786"/>
                    <a:pt x="2354365" y="101834"/>
                    <a:pt x="2355206" y="104722"/>
                  </a:cubicBezTo>
                  <a:lnTo>
                    <a:pt x="2250157" y="104722"/>
                  </a:lnTo>
                  <a:cubicBezTo>
                    <a:pt x="2249921" y="103273"/>
                    <a:pt x="2249896" y="101814"/>
                    <a:pt x="2249896" y="100347"/>
                  </a:cubicBezTo>
                  <a:close/>
                  <a:moveTo>
                    <a:pt x="887488" y="95641"/>
                  </a:moveTo>
                  <a:lnTo>
                    <a:pt x="996880" y="95641"/>
                  </a:lnTo>
                  <a:cubicBezTo>
                    <a:pt x="998082" y="98596"/>
                    <a:pt x="999139" y="101629"/>
                    <a:pt x="1000082" y="104722"/>
                  </a:cubicBezTo>
                  <a:lnTo>
                    <a:pt x="893447" y="104722"/>
                  </a:lnTo>
                  <a:cubicBezTo>
                    <a:pt x="891599" y="101360"/>
                    <a:pt x="889627" y="98306"/>
                    <a:pt x="887488" y="95641"/>
                  </a:cubicBezTo>
                  <a:close/>
                  <a:moveTo>
                    <a:pt x="730074" y="95641"/>
                  </a:moveTo>
                  <a:lnTo>
                    <a:pt x="839464" y="95641"/>
                  </a:lnTo>
                  <a:cubicBezTo>
                    <a:pt x="837325" y="98306"/>
                    <a:pt x="835354" y="101360"/>
                    <a:pt x="833506" y="104722"/>
                  </a:cubicBezTo>
                  <a:lnTo>
                    <a:pt x="726870" y="104722"/>
                  </a:lnTo>
                  <a:cubicBezTo>
                    <a:pt x="727813" y="101629"/>
                    <a:pt x="728871" y="98596"/>
                    <a:pt x="730074" y="95641"/>
                  </a:cubicBezTo>
                  <a:close/>
                  <a:moveTo>
                    <a:pt x="2124760" y="95641"/>
                  </a:moveTo>
                  <a:lnTo>
                    <a:pt x="2234337" y="95641"/>
                  </a:lnTo>
                  <a:lnTo>
                    <a:pt x="2234337" y="104722"/>
                  </a:lnTo>
                  <a:lnTo>
                    <a:pt x="2124760" y="104722"/>
                  </a:lnTo>
                  <a:close/>
                  <a:moveTo>
                    <a:pt x="1935337" y="95641"/>
                  </a:moveTo>
                  <a:lnTo>
                    <a:pt x="2044913" y="95641"/>
                  </a:lnTo>
                  <a:lnTo>
                    <a:pt x="2044913" y="104722"/>
                  </a:lnTo>
                  <a:lnTo>
                    <a:pt x="1935337" y="104722"/>
                  </a:lnTo>
                  <a:close/>
                  <a:moveTo>
                    <a:pt x="1760805" y="95641"/>
                  </a:moveTo>
                  <a:lnTo>
                    <a:pt x="1860441" y="95641"/>
                  </a:lnTo>
                  <a:lnTo>
                    <a:pt x="1860441" y="104722"/>
                  </a:lnTo>
                  <a:lnTo>
                    <a:pt x="1760805" y="104722"/>
                  </a:lnTo>
                  <a:close/>
                  <a:moveTo>
                    <a:pt x="1576282" y="95641"/>
                  </a:moveTo>
                  <a:lnTo>
                    <a:pt x="1723657" y="95641"/>
                  </a:lnTo>
                  <a:lnTo>
                    <a:pt x="1727860" y="104722"/>
                  </a:lnTo>
                  <a:lnTo>
                    <a:pt x="1576282" y="104722"/>
                  </a:lnTo>
                  <a:close/>
                  <a:moveTo>
                    <a:pt x="1346648" y="95641"/>
                  </a:moveTo>
                  <a:lnTo>
                    <a:pt x="1452148" y="95641"/>
                  </a:lnTo>
                  <a:lnTo>
                    <a:pt x="1452148" y="104722"/>
                  </a:lnTo>
                  <a:lnTo>
                    <a:pt x="1346648" y="104722"/>
                  </a:lnTo>
                  <a:close/>
                  <a:moveTo>
                    <a:pt x="1210585" y="95641"/>
                  </a:moveTo>
                  <a:lnTo>
                    <a:pt x="1318836" y="95641"/>
                  </a:lnTo>
                  <a:lnTo>
                    <a:pt x="1318836" y="104722"/>
                  </a:lnTo>
                  <a:lnTo>
                    <a:pt x="1210585" y="104722"/>
                  </a:lnTo>
                  <a:close/>
                  <a:moveTo>
                    <a:pt x="1040775" y="95641"/>
                  </a:moveTo>
                  <a:lnTo>
                    <a:pt x="1149025" y="95641"/>
                  </a:lnTo>
                  <a:lnTo>
                    <a:pt x="1149025" y="104722"/>
                  </a:lnTo>
                  <a:lnTo>
                    <a:pt x="1040775" y="104722"/>
                  </a:lnTo>
                  <a:close/>
                  <a:moveTo>
                    <a:pt x="496260" y="95641"/>
                  </a:moveTo>
                  <a:lnTo>
                    <a:pt x="601760" y="95641"/>
                  </a:lnTo>
                  <a:lnTo>
                    <a:pt x="601760" y="104722"/>
                  </a:lnTo>
                  <a:lnTo>
                    <a:pt x="496260" y="104722"/>
                  </a:lnTo>
                  <a:close/>
                  <a:moveTo>
                    <a:pt x="366569" y="95641"/>
                  </a:moveTo>
                  <a:lnTo>
                    <a:pt x="471521" y="95641"/>
                  </a:lnTo>
                  <a:cubicBezTo>
                    <a:pt x="472158" y="98631"/>
                    <a:pt x="472678" y="101660"/>
                    <a:pt x="473091" y="104722"/>
                  </a:cubicBezTo>
                  <a:lnTo>
                    <a:pt x="373019" y="104722"/>
                  </a:lnTo>
                  <a:cubicBezTo>
                    <a:pt x="371399" y="101331"/>
                    <a:pt x="369206" y="98284"/>
                    <a:pt x="366569" y="95641"/>
                  </a:cubicBezTo>
                  <a:close/>
                  <a:moveTo>
                    <a:pt x="213917" y="95641"/>
                  </a:moveTo>
                  <a:lnTo>
                    <a:pt x="319192" y="95641"/>
                  </a:lnTo>
                  <a:lnTo>
                    <a:pt x="319192" y="104722"/>
                  </a:lnTo>
                  <a:lnTo>
                    <a:pt x="213917" y="104722"/>
                  </a:lnTo>
                  <a:close/>
                  <a:moveTo>
                    <a:pt x="0" y="95641"/>
                  </a:moveTo>
                  <a:lnTo>
                    <a:pt x="109819" y="95641"/>
                  </a:lnTo>
                  <a:lnTo>
                    <a:pt x="109819" y="104722"/>
                  </a:lnTo>
                  <a:lnTo>
                    <a:pt x="0" y="104722"/>
                  </a:lnTo>
                  <a:close/>
                  <a:moveTo>
                    <a:pt x="2433436" y="94817"/>
                  </a:moveTo>
                  <a:lnTo>
                    <a:pt x="2443946" y="94817"/>
                  </a:lnTo>
                  <a:lnTo>
                    <a:pt x="2443946" y="105625"/>
                  </a:lnTo>
                  <a:lnTo>
                    <a:pt x="2437495" y="105625"/>
                  </a:lnTo>
                  <a:close/>
                  <a:moveTo>
                    <a:pt x="2414697" y="70104"/>
                  </a:moveTo>
                  <a:lnTo>
                    <a:pt x="2444344" y="70104"/>
                  </a:lnTo>
                  <a:lnTo>
                    <a:pt x="2444344" y="76178"/>
                  </a:lnTo>
                  <a:lnTo>
                    <a:pt x="2444344" y="77814"/>
                  </a:lnTo>
                  <a:lnTo>
                    <a:pt x="2423527" y="77814"/>
                  </a:lnTo>
                  <a:lnTo>
                    <a:pt x="2416419" y="71701"/>
                  </a:lnTo>
                  <a:close/>
                  <a:moveTo>
                    <a:pt x="2253667" y="70104"/>
                  </a:moveTo>
                  <a:lnTo>
                    <a:pt x="2364427" y="70104"/>
                  </a:lnTo>
                  <a:cubicBezTo>
                    <a:pt x="2362144" y="72364"/>
                    <a:pt x="2360168" y="74931"/>
                    <a:pt x="2358704" y="77814"/>
                  </a:cubicBezTo>
                  <a:lnTo>
                    <a:pt x="2252160" y="77814"/>
                  </a:lnTo>
                  <a:cubicBezTo>
                    <a:pt x="2252424" y="75185"/>
                    <a:pt x="2252981" y="72624"/>
                    <a:pt x="2253667" y="70104"/>
                  </a:cubicBezTo>
                  <a:close/>
                  <a:moveTo>
                    <a:pt x="741251" y="70104"/>
                  </a:moveTo>
                  <a:lnTo>
                    <a:pt x="985702" y="70104"/>
                  </a:lnTo>
                  <a:cubicBezTo>
                    <a:pt x="987091" y="72594"/>
                    <a:pt x="988349" y="75172"/>
                    <a:pt x="989516" y="77814"/>
                  </a:cubicBezTo>
                  <a:lnTo>
                    <a:pt x="737437" y="77814"/>
                  </a:lnTo>
                  <a:cubicBezTo>
                    <a:pt x="738604" y="75172"/>
                    <a:pt x="739862" y="72594"/>
                    <a:pt x="741251" y="70104"/>
                  </a:cubicBezTo>
                  <a:close/>
                  <a:moveTo>
                    <a:pt x="2124760" y="70104"/>
                  </a:moveTo>
                  <a:lnTo>
                    <a:pt x="2234337" y="70104"/>
                  </a:lnTo>
                  <a:lnTo>
                    <a:pt x="2234337" y="77814"/>
                  </a:lnTo>
                  <a:lnTo>
                    <a:pt x="2124760" y="77814"/>
                  </a:lnTo>
                  <a:close/>
                  <a:moveTo>
                    <a:pt x="1877891" y="70104"/>
                  </a:moveTo>
                  <a:lnTo>
                    <a:pt x="2107135" y="70104"/>
                  </a:lnTo>
                  <a:lnTo>
                    <a:pt x="2107135" y="77814"/>
                  </a:lnTo>
                  <a:lnTo>
                    <a:pt x="1877891" y="77814"/>
                  </a:lnTo>
                  <a:close/>
                  <a:moveTo>
                    <a:pt x="1760805" y="70104"/>
                  </a:moveTo>
                  <a:lnTo>
                    <a:pt x="1860441" y="70104"/>
                  </a:lnTo>
                  <a:lnTo>
                    <a:pt x="1860441" y="77814"/>
                  </a:lnTo>
                  <a:lnTo>
                    <a:pt x="1760805" y="77814"/>
                  </a:lnTo>
                  <a:close/>
                  <a:moveTo>
                    <a:pt x="1576282" y="70104"/>
                  </a:moveTo>
                  <a:lnTo>
                    <a:pt x="1711838" y="70104"/>
                  </a:lnTo>
                  <a:lnTo>
                    <a:pt x="1715407" y="77814"/>
                  </a:lnTo>
                  <a:lnTo>
                    <a:pt x="1576282" y="77814"/>
                  </a:lnTo>
                  <a:close/>
                  <a:moveTo>
                    <a:pt x="1346648" y="70104"/>
                  </a:moveTo>
                  <a:lnTo>
                    <a:pt x="1541642" y="70104"/>
                  </a:lnTo>
                  <a:lnTo>
                    <a:pt x="1541642" y="77814"/>
                  </a:lnTo>
                  <a:lnTo>
                    <a:pt x="1346648" y="77814"/>
                  </a:lnTo>
                  <a:close/>
                  <a:moveTo>
                    <a:pt x="1210585" y="70104"/>
                  </a:moveTo>
                  <a:lnTo>
                    <a:pt x="1318836" y="70104"/>
                  </a:lnTo>
                  <a:lnTo>
                    <a:pt x="1318836" y="77814"/>
                  </a:lnTo>
                  <a:lnTo>
                    <a:pt x="1210585" y="77814"/>
                  </a:lnTo>
                  <a:close/>
                  <a:moveTo>
                    <a:pt x="1040775" y="70104"/>
                  </a:moveTo>
                  <a:lnTo>
                    <a:pt x="1149025" y="70104"/>
                  </a:lnTo>
                  <a:lnTo>
                    <a:pt x="1149025" y="77814"/>
                  </a:lnTo>
                  <a:lnTo>
                    <a:pt x="1040775" y="77814"/>
                  </a:lnTo>
                  <a:close/>
                  <a:moveTo>
                    <a:pt x="496260" y="70104"/>
                  </a:moveTo>
                  <a:lnTo>
                    <a:pt x="691254" y="70104"/>
                  </a:lnTo>
                  <a:lnTo>
                    <a:pt x="691254" y="77814"/>
                  </a:lnTo>
                  <a:lnTo>
                    <a:pt x="496260" y="77814"/>
                  </a:lnTo>
                  <a:close/>
                  <a:moveTo>
                    <a:pt x="213917" y="70104"/>
                  </a:moveTo>
                  <a:lnTo>
                    <a:pt x="463646" y="70104"/>
                  </a:lnTo>
                  <a:cubicBezTo>
                    <a:pt x="464756" y="72618"/>
                    <a:pt x="465735" y="75192"/>
                    <a:pt x="466604" y="77814"/>
                  </a:cubicBezTo>
                  <a:lnTo>
                    <a:pt x="213917" y="77814"/>
                  </a:lnTo>
                  <a:close/>
                  <a:moveTo>
                    <a:pt x="0" y="70104"/>
                  </a:moveTo>
                  <a:lnTo>
                    <a:pt x="190475" y="70104"/>
                  </a:lnTo>
                  <a:lnTo>
                    <a:pt x="190475" y="77814"/>
                  </a:lnTo>
                  <a:lnTo>
                    <a:pt x="0" y="77814"/>
                  </a:lnTo>
                  <a:close/>
                  <a:moveTo>
                    <a:pt x="2263284" y="44263"/>
                  </a:moveTo>
                  <a:lnTo>
                    <a:pt x="2444344" y="44263"/>
                  </a:lnTo>
                  <a:lnTo>
                    <a:pt x="2444344" y="52277"/>
                  </a:lnTo>
                  <a:lnTo>
                    <a:pt x="2259770" y="52277"/>
                  </a:lnTo>
                  <a:close/>
                  <a:moveTo>
                    <a:pt x="2124760" y="44263"/>
                  </a:moveTo>
                  <a:lnTo>
                    <a:pt x="2234337" y="44263"/>
                  </a:lnTo>
                  <a:lnTo>
                    <a:pt x="2234337" y="52277"/>
                  </a:lnTo>
                  <a:lnTo>
                    <a:pt x="2124760" y="52277"/>
                  </a:lnTo>
                  <a:close/>
                  <a:moveTo>
                    <a:pt x="1877891" y="44263"/>
                  </a:moveTo>
                  <a:lnTo>
                    <a:pt x="2107135" y="44263"/>
                  </a:lnTo>
                  <a:lnTo>
                    <a:pt x="2107135" y="52277"/>
                  </a:lnTo>
                  <a:lnTo>
                    <a:pt x="1877891" y="52277"/>
                  </a:lnTo>
                  <a:close/>
                  <a:moveTo>
                    <a:pt x="1760805" y="44263"/>
                  </a:moveTo>
                  <a:lnTo>
                    <a:pt x="1860441" y="44263"/>
                  </a:lnTo>
                  <a:lnTo>
                    <a:pt x="1860441" y="52277"/>
                  </a:lnTo>
                  <a:lnTo>
                    <a:pt x="1760805" y="52277"/>
                  </a:lnTo>
                  <a:close/>
                  <a:moveTo>
                    <a:pt x="1576282" y="44263"/>
                  </a:moveTo>
                  <a:lnTo>
                    <a:pt x="1699879" y="44263"/>
                  </a:lnTo>
                  <a:lnTo>
                    <a:pt x="1703588" y="52277"/>
                  </a:lnTo>
                  <a:lnTo>
                    <a:pt x="1576282" y="52277"/>
                  </a:lnTo>
                  <a:close/>
                  <a:moveTo>
                    <a:pt x="1346648" y="44263"/>
                  </a:moveTo>
                  <a:lnTo>
                    <a:pt x="1541642" y="44263"/>
                  </a:lnTo>
                  <a:lnTo>
                    <a:pt x="1541642" y="52277"/>
                  </a:lnTo>
                  <a:lnTo>
                    <a:pt x="1346648" y="52277"/>
                  </a:lnTo>
                  <a:close/>
                  <a:moveTo>
                    <a:pt x="1210585" y="44263"/>
                  </a:moveTo>
                  <a:lnTo>
                    <a:pt x="1318836" y="44263"/>
                  </a:lnTo>
                  <a:lnTo>
                    <a:pt x="1318836" y="52277"/>
                  </a:lnTo>
                  <a:lnTo>
                    <a:pt x="1210585" y="52277"/>
                  </a:lnTo>
                  <a:close/>
                  <a:moveTo>
                    <a:pt x="1040775" y="44263"/>
                  </a:moveTo>
                  <a:lnTo>
                    <a:pt x="1149025" y="44263"/>
                  </a:lnTo>
                  <a:lnTo>
                    <a:pt x="1149025" y="52277"/>
                  </a:lnTo>
                  <a:lnTo>
                    <a:pt x="1040775" y="52277"/>
                  </a:lnTo>
                  <a:close/>
                  <a:moveTo>
                    <a:pt x="756826" y="44263"/>
                  </a:moveTo>
                  <a:lnTo>
                    <a:pt x="970127" y="44263"/>
                  </a:lnTo>
                  <a:cubicBezTo>
                    <a:pt x="972054" y="46835"/>
                    <a:pt x="973863" y="49522"/>
                    <a:pt x="975620" y="52277"/>
                  </a:cubicBezTo>
                  <a:lnTo>
                    <a:pt x="751333" y="52277"/>
                  </a:lnTo>
                  <a:cubicBezTo>
                    <a:pt x="753090" y="49522"/>
                    <a:pt x="754900" y="46835"/>
                    <a:pt x="756826" y="44263"/>
                  </a:cubicBezTo>
                  <a:close/>
                  <a:moveTo>
                    <a:pt x="496260" y="44263"/>
                  </a:moveTo>
                  <a:lnTo>
                    <a:pt x="691254" y="44263"/>
                  </a:lnTo>
                  <a:lnTo>
                    <a:pt x="691254" y="52277"/>
                  </a:lnTo>
                  <a:lnTo>
                    <a:pt x="496260" y="52277"/>
                  </a:lnTo>
                  <a:close/>
                  <a:moveTo>
                    <a:pt x="213917" y="44263"/>
                  </a:moveTo>
                  <a:lnTo>
                    <a:pt x="449330" y="44263"/>
                  </a:lnTo>
                  <a:cubicBezTo>
                    <a:pt x="451403" y="46744"/>
                    <a:pt x="453137" y="49459"/>
                    <a:pt x="454706" y="52277"/>
                  </a:cubicBezTo>
                  <a:lnTo>
                    <a:pt x="213917" y="52277"/>
                  </a:lnTo>
                  <a:close/>
                  <a:moveTo>
                    <a:pt x="0" y="44263"/>
                  </a:moveTo>
                  <a:lnTo>
                    <a:pt x="190475" y="44263"/>
                  </a:lnTo>
                  <a:lnTo>
                    <a:pt x="190475" y="52277"/>
                  </a:lnTo>
                  <a:lnTo>
                    <a:pt x="0" y="52277"/>
                  </a:lnTo>
                  <a:close/>
                  <a:moveTo>
                    <a:pt x="2278576" y="21010"/>
                  </a:moveTo>
                  <a:lnTo>
                    <a:pt x="2444344" y="21010"/>
                  </a:lnTo>
                  <a:lnTo>
                    <a:pt x="2444344" y="26435"/>
                  </a:lnTo>
                  <a:lnTo>
                    <a:pt x="2274532" y="26435"/>
                  </a:lnTo>
                  <a:close/>
                  <a:moveTo>
                    <a:pt x="2124760" y="21010"/>
                  </a:moveTo>
                  <a:lnTo>
                    <a:pt x="2234337" y="21010"/>
                  </a:lnTo>
                  <a:lnTo>
                    <a:pt x="2234337" y="26435"/>
                  </a:lnTo>
                  <a:lnTo>
                    <a:pt x="2124760" y="26435"/>
                  </a:lnTo>
                  <a:close/>
                  <a:moveTo>
                    <a:pt x="1877891" y="21010"/>
                  </a:moveTo>
                  <a:lnTo>
                    <a:pt x="2107135" y="21010"/>
                  </a:lnTo>
                  <a:lnTo>
                    <a:pt x="2107135" y="26435"/>
                  </a:lnTo>
                  <a:lnTo>
                    <a:pt x="1877891" y="26435"/>
                  </a:lnTo>
                  <a:close/>
                  <a:moveTo>
                    <a:pt x="1760805" y="21010"/>
                  </a:moveTo>
                  <a:lnTo>
                    <a:pt x="1860441" y="21010"/>
                  </a:lnTo>
                  <a:lnTo>
                    <a:pt x="1860441" y="26435"/>
                  </a:lnTo>
                  <a:lnTo>
                    <a:pt x="1760805" y="26435"/>
                  </a:lnTo>
                  <a:close/>
                  <a:moveTo>
                    <a:pt x="1576282" y="21010"/>
                  </a:moveTo>
                  <a:lnTo>
                    <a:pt x="1689117" y="21010"/>
                  </a:lnTo>
                  <a:lnTo>
                    <a:pt x="1691628" y="26435"/>
                  </a:lnTo>
                  <a:lnTo>
                    <a:pt x="1576282" y="26435"/>
                  </a:lnTo>
                  <a:close/>
                  <a:moveTo>
                    <a:pt x="1346648" y="21010"/>
                  </a:moveTo>
                  <a:lnTo>
                    <a:pt x="1541642" y="21010"/>
                  </a:lnTo>
                  <a:lnTo>
                    <a:pt x="1541642" y="26435"/>
                  </a:lnTo>
                  <a:lnTo>
                    <a:pt x="1346648" y="26435"/>
                  </a:lnTo>
                  <a:close/>
                  <a:moveTo>
                    <a:pt x="1210585" y="21010"/>
                  </a:moveTo>
                  <a:lnTo>
                    <a:pt x="1318836" y="21010"/>
                  </a:lnTo>
                  <a:lnTo>
                    <a:pt x="1318836" y="26435"/>
                  </a:lnTo>
                  <a:lnTo>
                    <a:pt x="1210585" y="26435"/>
                  </a:lnTo>
                  <a:close/>
                  <a:moveTo>
                    <a:pt x="1040775" y="21010"/>
                  </a:moveTo>
                  <a:lnTo>
                    <a:pt x="1149025" y="21010"/>
                  </a:lnTo>
                  <a:lnTo>
                    <a:pt x="1149025" y="26435"/>
                  </a:lnTo>
                  <a:lnTo>
                    <a:pt x="1040775" y="26435"/>
                  </a:lnTo>
                  <a:close/>
                  <a:moveTo>
                    <a:pt x="776373" y="21010"/>
                  </a:moveTo>
                  <a:lnTo>
                    <a:pt x="950580" y="21010"/>
                  </a:lnTo>
                  <a:cubicBezTo>
                    <a:pt x="952376" y="22715"/>
                    <a:pt x="954102" y="24513"/>
                    <a:pt x="955715" y="26435"/>
                  </a:cubicBezTo>
                  <a:lnTo>
                    <a:pt x="771238" y="26435"/>
                  </a:lnTo>
                  <a:cubicBezTo>
                    <a:pt x="772852" y="24513"/>
                    <a:pt x="774577" y="22715"/>
                    <a:pt x="776373" y="21010"/>
                  </a:cubicBezTo>
                  <a:close/>
                  <a:moveTo>
                    <a:pt x="496260" y="21010"/>
                  </a:moveTo>
                  <a:lnTo>
                    <a:pt x="691254" y="21010"/>
                  </a:lnTo>
                  <a:lnTo>
                    <a:pt x="691254" y="26435"/>
                  </a:lnTo>
                  <a:lnTo>
                    <a:pt x="496260" y="26435"/>
                  </a:lnTo>
                  <a:close/>
                  <a:moveTo>
                    <a:pt x="213917" y="21010"/>
                  </a:moveTo>
                  <a:lnTo>
                    <a:pt x="429649" y="21010"/>
                  </a:lnTo>
                  <a:cubicBezTo>
                    <a:pt x="431542" y="22668"/>
                    <a:pt x="433327" y="24438"/>
                    <a:pt x="434871" y="26435"/>
                  </a:cubicBezTo>
                  <a:lnTo>
                    <a:pt x="213917" y="26435"/>
                  </a:lnTo>
                  <a:close/>
                  <a:moveTo>
                    <a:pt x="0" y="21010"/>
                  </a:moveTo>
                  <a:lnTo>
                    <a:pt x="190475" y="21010"/>
                  </a:lnTo>
                  <a:lnTo>
                    <a:pt x="190475" y="26435"/>
                  </a:lnTo>
                  <a:lnTo>
                    <a:pt x="0" y="26435"/>
                  </a:lnTo>
                  <a:close/>
                  <a:moveTo>
                    <a:pt x="2309536" y="0"/>
                  </a:moveTo>
                  <a:lnTo>
                    <a:pt x="2322492" y="0"/>
                  </a:lnTo>
                  <a:cubicBezTo>
                    <a:pt x="2326631" y="0"/>
                    <a:pt x="2330728" y="185"/>
                    <a:pt x="2334767" y="617"/>
                  </a:cubicBezTo>
                  <a:lnTo>
                    <a:pt x="2334767" y="0"/>
                  </a:lnTo>
                  <a:lnTo>
                    <a:pt x="2444344" y="0"/>
                  </a:lnTo>
                  <a:lnTo>
                    <a:pt x="2444344" y="3183"/>
                  </a:lnTo>
                  <a:lnTo>
                    <a:pt x="2296797" y="3183"/>
                  </a:lnTo>
                  <a:cubicBezTo>
                    <a:pt x="2297608" y="2342"/>
                    <a:pt x="2298522" y="1625"/>
                    <a:pt x="2299445" y="921"/>
                  </a:cubicBezTo>
                  <a:lnTo>
                    <a:pt x="2299445" y="582"/>
                  </a:lnTo>
                  <a:close/>
                  <a:moveTo>
                    <a:pt x="2124760" y="0"/>
                  </a:moveTo>
                  <a:lnTo>
                    <a:pt x="2234337" y="0"/>
                  </a:lnTo>
                  <a:lnTo>
                    <a:pt x="2234337" y="3183"/>
                  </a:lnTo>
                  <a:lnTo>
                    <a:pt x="2124760" y="3183"/>
                  </a:lnTo>
                  <a:close/>
                  <a:moveTo>
                    <a:pt x="1877891" y="0"/>
                  </a:moveTo>
                  <a:lnTo>
                    <a:pt x="2107135" y="0"/>
                  </a:lnTo>
                  <a:lnTo>
                    <a:pt x="2107135" y="3183"/>
                  </a:lnTo>
                  <a:lnTo>
                    <a:pt x="1877891" y="3183"/>
                  </a:lnTo>
                  <a:close/>
                  <a:moveTo>
                    <a:pt x="1760805" y="0"/>
                  </a:moveTo>
                  <a:lnTo>
                    <a:pt x="1860441" y="0"/>
                  </a:lnTo>
                  <a:lnTo>
                    <a:pt x="1860441" y="3183"/>
                  </a:lnTo>
                  <a:lnTo>
                    <a:pt x="1760805" y="3183"/>
                  </a:lnTo>
                  <a:close/>
                  <a:moveTo>
                    <a:pt x="1576282" y="0"/>
                  </a:moveTo>
                  <a:lnTo>
                    <a:pt x="1679393" y="0"/>
                  </a:lnTo>
                  <a:lnTo>
                    <a:pt x="1680867" y="3183"/>
                  </a:lnTo>
                  <a:lnTo>
                    <a:pt x="1576282" y="3183"/>
                  </a:lnTo>
                  <a:close/>
                  <a:moveTo>
                    <a:pt x="1346648" y="0"/>
                  </a:moveTo>
                  <a:lnTo>
                    <a:pt x="1541642" y="0"/>
                  </a:lnTo>
                  <a:lnTo>
                    <a:pt x="1541642" y="3183"/>
                  </a:lnTo>
                  <a:lnTo>
                    <a:pt x="1346648" y="3183"/>
                  </a:lnTo>
                  <a:close/>
                  <a:moveTo>
                    <a:pt x="1210585" y="0"/>
                  </a:moveTo>
                  <a:lnTo>
                    <a:pt x="1318836" y="0"/>
                  </a:lnTo>
                  <a:lnTo>
                    <a:pt x="1318836" y="3183"/>
                  </a:lnTo>
                  <a:lnTo>
                    <a:pt x="1210585" y="3183"/>
                  </a:lnTo>
                  <a:close/>
                  <a:moveTo>
                    <a:pt x="1040775" y="0"/>
                  </a:moveTo>
                  <a:lnTo>
                    <a:pt x="1149025" y="0"/>
                  </a:lnTo>
                  <a:lnTo>
                    <a:pt x="1149025" y="3183"/>
                  </a:lnTo>
                  <a:lnTo>
                    <a:pt x="1040775" y="3183"/>
                  </a:lnTo>
                  <a:close/>
                  <a:moveTo>
                    <a:pt x="802703" y="0"/>
                  </a:moveTo>
                  <a:lnTo>
                    <a:pt x="924251" y="0"/>
                  </a:lnTo>
                  <a:lnTo>
                    <a:pt x="928962" y="3183"/>
                  </a:lnTo>
                  <a:lnTo>
                    <a:pt x="797991" y="3183"/>
                  </a:lnTo>
                  <a:close/>
                  <a:moveTo>
                    <a:pt x="496260" y="0"/>
                  </a:moveTo>
                  <a:lnTo>
                    <a:pt x="691254" y="0"/>
                  </a:lnTo>
                  <a:lnTo>
                    <a:pt x="691254" y="3183"/>
                  </a:lnTo>
                  <a:lnTo>
                    <a:pt x="496260" y="3183"/>
                  </a:lnTo>
                  <a:close/>
                  <a:moveTo>
                    <a:pt x="213917" y="0"/>
                  </a:moveTo>
                  <a:lnTo>
                    <a:pt x="400967" y="0"/>
                  </a:lnTo>
                  <a:lnTo>
                    <a:pt x="405941" y="3183"/>
                  </a:lnTo>
                  <a:lnTo>
                    <a:pt x="213917" y="3183"/>
                  </a:lnTo>
                  <a:close/>
                  <a:moveTo>
                    <a:pt x="0" y="0"/>
                  </a:moveTo>
                  <a:lnTo>
                    <a:pt x="190475" y="0"/>
                  </a:lnTo>
                  <a:lnTo>
                    <a:pt x="190475" y="3183"/>
                  </a:lnTo>
                  <a:lnTo>
                    <a:pt x="0" y="31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US" sz="2400" dirty="0">
                <a:solidFill>
                  <a:srgbClr val="F78F1E"/>
                </a:solidFill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228" y="2706370"/>
              <a:ext cx="2347912" cy="450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uppieren 1"/>
          <p:cNvGrpSpPr/>
          <p:nvPr/>
        </p:nvGrpSpPr>
        <p:grpSpPr>
          <a:xfrm>
            <a:off x="574411" y="677553"/>
            <a:ext cx="5473584" cy="5506599"/>
            <a:chOff x="430808" y="505028"/>
            <a:chExt cx="4105188" cy="4104456"/>
          </a:xfrm>
        </p:grpSpPr>
        <p:sp>
          <p:nvSpPr>
            <p:cNvPr id="14" name="Rechteck 13"/>
            <p:cNvSpPr>
              <a:spLocks noChangeAspect="1"/>
            </p:cNvSpPr>
            <p:nvPr userDrawn="1"/>
          </p:nvSpPr>
          <p:spPr>
            <a:xfrm>
              <a:off x="2519923" y="3637484"/>
              <a:ext cx="972000" cy="972000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5" name="Rechteck 14"/>
            <p:cNvSpPr>
              <a:spLocks noChangeAspect="1"/>
            </p:cNvSpPr>
            <p:nvPr userDrawn="1"/>
          </p:nvSpPr>
          <p:spPr>
            <a:xfrm>
              <a:off x="1476392" y="3637484"/>
              <a:ext cx="972000" cy="972000"/>
            </a:xfrm>
            <a:prstGeom prst="rect">
              <a:avLst/>
            </a:prstGeom>
            <a:blipFill dpi="0"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200"/>
                        </a14:imgEffect>
                        <a14:imgEffect>
                          <a14:brightnessContrast bright="1000" contras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59191" t="-12267" r="-7501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6" name="Rechteck 15"/>
            <p:cNvSpPr>
              <a:spLocks noChangeAspect="1"/>
            </p:cNvSpPr>
            <p:nvPr userDrawn="1"/>
          </p:nvSpPr>
          <p:spPr>
            <a:xfrm>
              <a:off x="430808" y="2591880"/>
              <a:ext cx="972000" cy="972000"/>
            </a:xfrm>
            <a:prstGeom prst="rect">
              <a:avLst/>
            </a:prstGeom>
            <a:blipFill dpi="0"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  <a14:imgEffect>
                          <a14:brightnessContrast bright="2000" contrast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26923" r="-22219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7" name="Rechteck 16"/>
            <p:cNvSpPr>
              <a:spLocks noChangeAspect="1"/>
            </p:cNvSpPr>
            <p:nvPr userDrawn="1"/>
          </p:nvSpPr>
          <p:spPr>
            <a:xfrm>
              <a:off x="430808" y="3635375"/>
              <a:ext cx="972000" cy="972000"/>
            </a:xfrm>
            <a:prstGeom prst="rect">
              <a:avLst/>
            </a:prstGeom>
            <a:blipFill dpi="0"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4700"/>
                        </a14:imgEffect>
                        <a14:imgEffect>
                          <a14:brightnessContrast bright="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l="-1815" r="-51795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78F1E"/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1475721" y="2591880"/>
              <a:ext cx="972000" cy="972000"/>
            </a:xfrm>
            <a:prstGeom prst="rect">
              <a:avLst/>
            </a:prstGeom>
            <a:blipFill dpi="0" rotWithShape="1"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6100"/>
                        </a14:imgEffect>
                        <a14:imgEffect>
                          <a14:brightnessContrast bright="-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0A51E"/>
                </a:solidFill>
              </a:endParaRPr>
            </a:p>
          </p:txBody>
        </p:sp>
        <p:grpSp>
          <p:nvGrpSpPr>
            <p:cNvPr id="19" name="Gruppieren 18"/>
            <p:cNvGrpSpPr/>
            <p:nvPr userDrawn="1"/>
          </p:nvGrpSpPr>
          <p:grpSpPr>
            <a:xfrm>
              <a:off x="2521837" y="4284068"/>
              <a:ext cx="972001" cy="324820"/>
              <a:chOff x="-2151415" y="4284664"/>
              <a:chExt cx="972001" cy="324820"/>
            </a:xfrm>
          </p:grpSpPr>
          <p:sp>
            <p:nvSpPr>
              <p:cNvPr id="32" name="Rechteck 31"/>
              <p:cNvSpPr>
                <a:spLocks noChangeAspect="1"/>
              </p:cNvSpPr>
              <p:nvPr userDrawn="1"/>
            </p:nvSpPr>
            <p:spPr>
              <a:xfrm flipH="1">
                <a:off x="-2151415" y="4284664"/>
                <a:ext cx="972000" cy="324820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33" name="Rechteck 32"/>
              <p:cNvSpPr>
                <a:spLocks noChangeAspect="1"/>
              </p:cNvSpPr>
              <p:nvPr userDrawn="1"/>
            </p:nvSpPr>
            <p:spPr>
              <a:xfrm>
                <a:off x="-2151414" y="4284664"/>
                <a:ext cx="972000" cy="32482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Public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Safety</a:t>
                </a:r>
              </a:p>
            </p:txBody>
          </p:sp>
        </p:grpSp>
        <p:grpSp>
          <p:nvGrpSpPr>
            <p:cNvPr id="20" name="Gruppieren 19"/>
            <p:cNvGrpSpPr/>
            <p:nvPr userDrawn="1"/>
          </p:nvGrpSpPr>
          <p:grpSpPr>
            <a:xfrm>
              <a:off x="1475721" y="4284068"/>
              <a:ext cx="972000" cy="324821"/>
              <a:chOff x="-3196327" y="4284663"/>
              <a:chExt cx="972000" cy="324821"/>
            </a:xfrm>
          </p:grpSpPr>
          <p:sp>
            <p:nvSpPr>
              <p:cNvPr id="30" name="Rechteck 29"/>
              <p:cNvSpPr>
                <a:spLocks noChangeAspect="1"/>
              </p:cNvSpPr>
              <p:nvPr userDrawn="1"/>
            </p:nvSpPr>
            <p:spPr>
              <a:xfrm flipH="1">
                <a:off x="-3196327" y="4321624"/>
                <a:ext cx="972000" cy="287860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31" name="Rechteck 30"/>
              <p:cNvSpPr>
                <a:spLocks noChangeAspect="1"/>
              </p:cNvSpPr>
              <p:nvPr userDrawn="1"/>
            </p:nvSpPr>
            <p:spPr>
              <a:xfrm>
                <a:off x="-3196327" y="4284663"/>
                <a:ext cx="972000" cy="324821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Public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Transport</a:t>
                </a:r>
              </a:p>
            </p:txBody>
          </p:sp>
        </p:grpSp>
        <p:grpSp>
          <p:nvGrpSpPr>
            <p:cNvPr id="21" name="Gruppieren 20"/>
            <p:cNvGrpSpPr/>
            <p:nvPr userDrawn="1"/>
          </p:nvGrpSpPr>
          <p:grpSpPr>
            <a:xfrm>
              <a:off x="430808" y="3279167"/>
              <a:ext cx="972152" cy="287860"/>
              <a:chOff x="-3196327" y="3276019"/>
              <a:chExt cx="972152" cy="287860"/>
            </a:xfrm>
          </p:grpSpPr>
          <p:sp>
            <p:nvSpPr>
              <p:cNvPr id="28" name="Rechteck 27"/>
              <p:cNvSpPr>
                <a:spLocks noChangeAspect="1"/>
              </p:cNvSpPr>
              <p:nvPr userDrawn="1"/>
            </p:nvSpPr>
            <p:spPr>
              <a:xfrm flipH="1">
                <a:off x="-3196327" y="3276019"/>
                <a:ext cx="972000" cy="287859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9" name="Rechteck 28"/>
              <p:cNvSpPr>
                <a:spLocks noChangeAspect="1"/>
              </p:cNvSpPr>
              <p:nvPr userDrawn="1"/>
            </p:nvSpPr>
            <p:spPr>
              <a:xfrm>
                <a:off x="-3196175" y="3276019"/>
                <a:ext cx="972000" cy="28786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Air Traffic</a:t>
                </a:r>
                <a:br>
                  <a:rPr lang="en-GB" sz="1067" noProof="0" dirty="0">
                    <a:solidFill>
                      <a:srgbClr val="FFFFFF"/>
                    </a:solidFill>
                  </a:rPr>
                </a:br>
                <a:r>
                  <a:rPr lang="en-GB" sz="1067" noProof="0" dirty="0">
                    <a:solidFill>
                      <a:srgbClr val="FFFFFF"/>
                    </a:solidFill>
                  </a:rPr>
                  <a:t>Management</a:t>
                </a:r>
              </a:p>
            </p:txBody>
          </p:sp>
        </p:grpSp>
        <p:grpSp>
          <p:nvGrpSpPr>
            <p:cNvPr id="22" name="Gruppieren 21"/>
            <p:cNvGrpSpPr/>
            <p:nvPr userDrawn="1"/>
          </p:nvGrpSpPr>
          <p:grpSpPr>
            <a:xfrm>
              <a:off x="440972" y="4321028"/>
              <a:ext cx="972044" cy="287860"/>
              <a:chOff x="-2151415" y="3276019"/>
              <a:chExt cx="972044" cy="287860"/>
            </a:xfrm>
          </p:grpSpPr>
          <p:sp>
            <p:nvSpPr>
              <p:cNvPr id="26" name="Rechteck 25"/>
              <p:cNvSpPr>
                <a:spLocks noChangeAspect="1"/>
              </p:cNvSpPr>
              <p:nvPr userDrawn="1"/>
            </p:nvSpPr>
            <p:spPr>
              <a:xfrm flipH="1">
                <a:off x="-2151415" y="3308887"/>
                <a:ext cx="972000" cy="254992"/>
              </a:xfrm>
              <a:prstGeom prst="rect">
                <a:avLst/>
              </a:prstGeom>
              <a:gradFill flip="none" rotWithShape="1">
                <a:gsLst>
                  <a:gs pos="0">
                    <a:srgbClr val="000000">
                      <a:alpha val="74000"/>
                    </a:srgbClr>
                  </a:gs>
                  <a:gs pos="50000">
                    <a:srgbClr val="000000">
                      <a:alpha val="43000"/>
                    </a:srgb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7" name="Rechteck 26"/>
              <p:cNvSpPr>
                <a:spLocks noChangeAspect="1"/>
              </p:cNvSpPr>
              <p:nvPr userDrawn="1"/>
            </p:nvSpPr>
            <p:spPr>
              <a:xfrm>
                <a:off x="-2151371" y="3276019"/>
                <a:ext cx="972000" cy="287860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Maritime</a:t>
                </a:r>
              </a:p>
            </p:txBody>
          </p:sp>
        </p:grpSp>
        <p:grpSp>
          <p:nvGrpSpPr>
            <p:cNvPr id="23" name="Gruppieren 22"/>
            <p:cNvGrpSpPr/>
            <p:nvPr userDrawn="1"/>
          </p:nvGrpSpPr>
          <p:grpSpPr>
            <a:xfrm>
              <a:off x="1476392" y="3153515"/>
              <a:ext cx="972044" cy="413513"/>
              <a:chOff x="-1107212" y="4195971"/>
              <a:chExt cx="972044" cy="413513"/>
            </a:xfrm>
          </p:grpSpPr>
          <p:sp>
            <p:nvSpPr>
              <p:cNvPr id="24" name="Rechteck 23"/>
              <p:cNvSpPr>
                <a:spLocks noChangeAspect="1"/>
              </p:cNvSpPr>
              <p:nvPr userDrawn="1"/>
            </p:nvSpPr>
            <p:spPr>
              <a:xfrm flipH="1">
                <a:off x="-1107212" y="4284664"/>
                <a:ext cx="972000" cy="32482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alpha val="70000"/>
                    </a:schemeClr>
                  </a:gs>
                  <a:gs pos="50000">
                    <a:schemeClr val="tx1">
                      <a:lumMod val="50000"/>
                      <a:alpha val="29000"/>
                    </a:schemeClr>
                  </a:gs>
                  <a:gs pos="100000">
                    <a:schemeClr val="tx1">
                      <a:lumMod val="75000"/>
                      <a:shade val="100000"/>
                      <a:satMod val="11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0000" bIns="90000" rtlCol="0" anchor="t" anchorCtr="0"/>
              <a:lstStyle/>
              <a:p>
                <a:pPr algn="ctr" defTabSz="609585"/>
                <a:endParaRPr lang="en-GB" sz="1333" noProof="0" dirty="0">
                  <a:solidFill>
                    <a:srgbClr val="F0A51E"/>
                  </a:solidFill>
                </a:endParaRPr>
              </a:p>
            </p:txBody>
          </p:sp>
          <p:sp>
            <p:nvSpPr>
              <p:cNvPr id="25" name="Rechteck 24"/>
              <p:cNvSpPr>
                <a:spLocks noChangeAspect="1"/>
              </p:cNvSpPr>
              <p:nvPr userDrawn="1"/>
            </p:nvSpPr>
            <p:spPr>
              <a:xfrm>
                <a:off x="-1107168" y="4195971"/>
                <a:ext cx="972000" cy="413513"/>
              </a:xfrm>
              <a:prstGeom prst="rect">
                <a:avLst/>
              </a:prstGeom>
              <a:no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36000" bIns="54000" rtlCol="0" anchor="b"/>
              <a:lstStyle/>
              <a:p>
                <a:pPr defTabSz="6095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067" noProof="0" dirty="0">
                    <a:solidFill>
                      <a:srgbClr val="FFFFFF"/>
                    </a:solidFill>
                  </a:rPr>
                  <a:t>Defence</a:t>
                </a:r>
              </a:p>
            </p:txBody>
          </p:sp>
        </p:grpSp>
        <p:sp>
          <p:nvSpPr>
            <p:cNvPr id="40" name="Rechteck 67"/>
            <p:cNvSpPr>
              <a:spLocks noChangeAspect="1"/>
            </p:cNvSpPr>
            <p:nvPr userDrawn="1"/>
          </p:nvSpPr>
          <p:spPr>
            <a:xfrm>
              <a:off x="431540" y="505028"/>
              <a:ext cx="4104456" cy="4104456"/>
            </a:xfrm>
            <a:custGeom>
              <a:avLst/>
              <a:gdLst/>
              <a:ahLst/>
              <a:cxnLst/>
              <a:rect l="l" t="t" r="r" b="b"/>
              <a:pathLst>
                <a:path w="4104456" h="4104456">
                  <a:moveTo>
                    <a:pt x="3132456" y="3132456"/>
                  </a:moveTo>
                  <a:lnTo>
                    <a:pt x="4104456" y="3132456"/>
                  </a:lnTo>
                  <a:lnTo>
                    <a:pt x="4104456" y="4104456"/>
                  </a:lnTo>
                  <a:lnTo>
                    <a:pt x="3132456" y="4104456"/>
                  </a:lnTo>
                  <a:close/>
                  <a:moveTo>
                    <a:pt x="3132456" y="2088642"/>
                  </a:moveTo>
                  <a:lnTo>
                    <a:pt x="4104456" y="2088642"/>
                  </a:lnTo>
                  <a:lnTo>
                    <a:pt x="4104456" y="3060642"/>
                  </a:lnTo>
                  <a:lnTo>
                    <a:pt x="3132456" y="3060642"/>
                  </a:lnTo>
                  <a:close/>
                  <a:moveTo>
                    <a:pt x="2088340" y="2088642"/>
                  </a:moveTo>
                  <a:lnTo>
                    <a:pt x="3060340" y="2088642"/>
                  </a:lnTo>
                  <a:lnTo>
                    <a:pt x="3060340" y="3058910"/>
                  </a:lnTo>
                  <a:lnTo>
                    <a:pt x="2088340" y="3058910"/>
                  </a:lnTo>
                  <a:close/>
                  <a:moveTo>
                    <a:pt x="1044224" y="1044915"/>
                  </a:moveTo>
                  <a:lnTo>
                    <a:pt x="2016224" y="1044915"/>
                  </a:lnTo>
                  <a:lnTo>
                    <a:pt x="2016224" y="2016915"/>
                  </a:lnTo>
                  <a:lnTo>
                    <a:pt x="1044224" y="2016915"/>
                  </a:lnTo>
                  <a:close/>
                  <a:moveTo>
                    <a:pt x="0" y="1044915"/>
                  </a:moveTo>
                  <a:lnTo>
                    <a:pt x="972000" y="1044915"/>
                  </a:lnTo>
                  <a:lnTo>
                    <a:pt x="972000" y="2016915"/>
                  </a:lnTo>
                  <a:lnTo>
                    <a:pt x="0" y="2016915"/>
                  </a:lnTo>
                  <a:close/>
                  <a:moveTo>
                    <a:pt x="3132456" y="1044526"/>
                  </a:moveTo>
                  <a:lnTo>
                    <a:pt x="4104456" y="1044526"/>
                  </a:lnTo>
                  <a:lnTo>
                    <a:pt x="4104456" y="2016526"/>
                  </a:lnTo>
                  <a:lnTo>
                    <a:pt x="3132456" y="2016526"/>
                  </a:lnTo>
                  <a:close/>
                  <a:moveTo>
                    <a:pt x="2088340" y="1044526"/>
                  </a:moveTo>
                  <a:lnTo>
                    <a:pt x="3060340" y="1044526"/>
                  </a:lnTo>
                  <a:lnTo>
                    <a:pt x="3060340" y="2016526"/>
                  </a:lnTo>
                  <a:lnTo>
                    <a:pt x="2088340" y="2016526"/>
                  </a:lnTo>
                  <a:close/>
                  <a:moveTo>
                    <a:pt x="1044224" y="108"/>
                  </a:moveTo>
                  <a:lnTo>
                    <a:pt x="2016224" y="108"/>
                  </a:lnTo>
                  <a:lnTo>
                    <a:pt x="2016224" y="972108"/>
                  </a:lnTo>
                  <a:lnTo>
                    <a:pt x="1044224" y="972108"/>
                  </a:lnTo>
                  <a:close/>
                  <a:moveTo>
                    <a:pt x="0" y="108"/>
                  </a:moveTo>
                  <a:lnTo>
                    <a:pt x="972000" y="108"/>
                  </a:lnTo>
                  <a:lnTo>
                    <a:pt x="972000" y="972108"/>
                  </a:lnTo>
                  <a:lnTo>
                    <a:pt x="0" y="972108"/>
                  </a:lnTo>
                  <a:close/>
                  <a:moveTo>
                    <a:pt x="3132456" y="0"/>
                  </a:moveTo>
                  <a:lnTo>
                    <a:pt x="4104456" y="0"/>
                  </a:lnTo>
                  <a:lnTo>
                    <a:pt x="4104456" y="972000"/>
                  </a:lnTo>
                  <a:lnTo>
                    <a:pt x="3132456" y="972000"/>
                  </a:lnTo>
                  <a:close/>
                  <a:moveTo>
                    <a:pt x="2088340" y="0"/>
                  </a:moveTo>
                  <a:lnTo>
                    <a:pt x="3060340" y="0"/>
                  </a:lnTo>
                  <a:lnTo>
                    <a:pt x="3060340" y="972000"/>
                  </a:lnTo>
                  <a:lnTo>
                    <a:pt x="2088340" y="97200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F0A51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115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3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</p:spTree>
    <p:extLst>
      <p:ext uri="{BB962C8B-B14F-4D97-AF65-F5344CB8AC3E}">
        <p14:creationId xmlns:p14="http://schemas.microsoft.com/office/powerpoint/2010/main" val="185252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Inhaltsplatzhalter 3"/>
          <p:cNvSpPr>
            <a:spLocks noGrp="1"/>
          </p:cNvSpPr>
          <p:nvPr>
            <p:ph sz="quarter" idx="15"/>
          </p:nvPr>
        </p:nvSpPr>
        <p:spPr>
          <a:xfrm>
            <a:off x="576000" y="1013792"/>
            <a:ext cx="11040533" cy="516905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839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noProof="0" dirty="0"/>
              <a:t>Sub-title</a:t>
            </a:r>
          </a:p>
        </p:txBody>
      </p:sp>
    </p:spTree>
    <p:extLst>
      <p:ext uri="{BB962C8B-B14F-4D97-AF65-F5344CB8AC3E}">
        <p14:creationId xmlns:p14="http://schemas.microsoft.com/office/powerpoint/2010/main" val="152806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 +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76000" y="1254461"/>
            <a:ext cx="11040533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845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 + 50: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noProof="0" dirty="0"/>
              <a:t>Sub-title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6144685" y="1254461"/>
            <a:ext cx="5471583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Inhaltsplatzhalter 3"/>
          <p:cNvSpPr>
            <a:spLocks noGrp="1"/>
          </p:cNvSpPr>
          <p:nvPr>
            <p:ph sz="quarter" idx="16"/>
          </p:nvPr>
        </p:nvSpPr>
        <p:spPr>
          <a:xfrm>
            <a:off x="575735" y="1254461"/>
            <a:ext cx="5471583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055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 + 33: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4368613" y="1254461"/>
            <a:ext cx="7248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Inhaltsplatzhalter 3"/>
          <p:cNvSpPr>
            <a:spLocks noGrp="1"/>
          </p:cNvSpPr>
          <p:nvPr>
            <p:ph sz="quarter" idx="16"/>
          </p:nvPr>
        </p:nvSpPr>
        <p:spPr>
          <a:xfrm>
            <a:off x="575735" y="1254461"/>
            <a:ext cx="3648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88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headline + 67: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/>
          <a:p>
            <a:r>
              <a:rPr lang="en-GB" noProof="0" dirty="0"/>
              <a:t>Title / key message of the slide</a:t>
            </a:r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75732" y="773123"/>
            <a:ext cx="11040000" cy="38638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80990" indent="-380990">
              <a:buFont typeface="Arial" panose="020B0604020202020204" pitchFamily="34" charset="0"/>
              <a:buNone/>
              <a:defRPr lang="en-GB" sz="2000" dirty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/>
            <a:r>
              <a:rPr lang="en-GB" dirty="0"/>
              <a:t>Sub-title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75387" y="1254461"/>
            <a:ext cx="7248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Inhaltsplatzhalter 3"/>
          <p:cNvSpPr>
            <a:spLocks noGrp="1"/>
          </p:cNvSpPr>
          <p:nvPr>
            <p:ph sz="quarter" idx="16"/>
          </p:nvPr>
        </p:nvSpPr>
        <p:spPr>
          <a:xfrm>
            <a:off x="7967803" y="1254461"/>
            <a:ext cx="3648000" cy="49283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2133" smtClean="0"/>
            </a:lvl1pPr>
            <a:lvl2pPr>
              <a:defRPr lang="de-DE" sz="1867" smtClean="0"/>
            </a:lvl2pPr>
            <a:lvl3pPr>
              <a:defRPr lang="de-DE" sz="1867" smtClean="0"/>
            </a:lvl3pPr>
            <a:lvl4pPr>
              <a:defRPr lang="de-DE" sz="1600" smtClean="0"/>
            </a:lvl4pPr>
            <a:lvl5pPr>
              <a:defRPr lang="en-GB"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6572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76000" y="362237"/>
            <a:ext cx="11040000" cy="38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Title / key message of the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41" y="1013793"/>
            <a:ext cx="11078249" cy="51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Text</a:t>
            </a:r>
          </a:p>
          <a:p>
            <a:pPr lvl="2"/>
            <a:r>
              <a:rPr lang="en-GB" noProof="0" dirty="0"/>
              <a:t>Text</a:t>
            </a:r>
          </a:p>
          <a:p>
            <a:pPr lvl="3"/>
            <a:r>
              <a:rPr lang="en-GB" noProof="0" dirty="0"/>
              <a:t>Text</a:t>
            </a:r>
          </a:p>
          <a:p>
            <a:pPr lvl="4"/>
            <a:r>
              <a:rPr lang="en-GB" noProof="0" dirty="0"/>
              <a:t>Text</a:t>
            </a:r>
          </a:p>
        </p:txBody>
      </p:sp>
      <p:sp>
        <p:nvSpPr>
          <p:cNvPr id="59" name="Rechteck 58"/>
          <p:cNvSpPr/>
          <p:nvPr/>
        </p:nvSpPr>
        <p:spPr>
          <a:xfrm>
            <a:off x="0" y="2"/>
            <a:ext cx="192000" cy="68583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 dirty="0">
              <a:solidFill>
                <a:srgbClr val="F0A51E"/>
              </a:solidFill>
            </a:endParaRPr>
          </a:p>
        </p:txBody>
      </p:sp>
      <p:sp>
        <p:nvSpPr>
          <p:cNvPr id="6" name="Pfeil nach oben 5"/>
          <p:cNvSpPr/>
          <p:nvPr/>
        </p:nvSpPr>
        <p:spPr>
          <a:xfrm>
            <a:off x="-192698" y="1255344"/>
            <a:ext cx="60959" cy="96596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sp>
        <p:nvSpPr>
          <p:cNvPr id="66" name="Pfeil nach oben 65"/>
          <p:cNvSpPr/>
          <p:nvPr/>
        </p:nvSpPr>
        <p:spPr>
          <a:xfrm>
            <a:off x="-253657" y="1013826"/>
            <a:ext cx="60959" cy="338087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sp>
        <p:nvSpPr>
          <p:cNvPr id="9" name="Rechteck 8">
            <a:hlinkClick r:id="" action="ppaction://hlinkshowjump?jump=nextslide"/>
          </p:cNvPr>
          <p:cNvSpPr/>
          <p:nvPr/>
        </p:nvSpPr>
        <p:spPr>
          <a:xfrm>
            <a:off x="11616000" y="2"/>
            <a:ext cx="576000" cy="6857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sp>
        <p:nvSpPr>
          <p:cNvPr id="46" name="Rechteck 45">
            <a:hlinkClick r:id="" action="ppaction://hlinkshowjump?jump=previousslide"/>
          </p:cNvPr>
          <p:cNvSpPr/>
          <p:nvPr/>
        </p:nvSpPr>
        <p:spPr>
          <a:xfrm>
            <a:off x="0" y="2"/>
            <a:ext cx="576000" cy="6857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 dirty="0">
              <a:solidFill>
                <a:srgbClr val="FFFFFF"/>
              </a:solidFill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-609021" y="-196851"/>
            <a:ext cx="13281752" cy="7248614"/>
            <a:chOff x="-456766" y="-146727"/>
            <a:chExt cx="9961314" cy="5402902"/>
          </a:xfrm>
        </p:grpSpPr>
        <p:sp>
          <p:nvSpPr>
            <p:cNvPr id="53" name="Rechteck 52"/>
            <p:cNvSpPr>
              <a:spLocks/>
            </p:cNvSpPr>
            <p:nvPr userDrawn="1"/>
          </p:nvSpPr>
          <p:spPr>
            <a:xfrm>
              <a:off x="-72512" y="4609366"/>
              <a:ext cx="36000" cy="1980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chemeClr val="bg2">
                  <a:lumMod val="25000"/>
                  <a:lumOff val="75000"/>
                </a:schemeClr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55" name="Line 9"/>
            <p:cNvSpPr>
              <a:spLocks noChangeShapeType="1"/>
            </p:cNvSpPr>
            <p:nvPr/>
          </p:nvSpPr>
          <p:spPr bwMode="auto">
            <a:xfrm flipV="1">
              <a:off x="-144512" y="503647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-144512" y="332961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57" name="Line 15"/>
            <p:cNvSpPr>
              <a:spLocks noChangeShapeType="1"/>
            </p:cNvSpPr>
            <p:nvPr/>
          </p:nvSpPr>
          <p:spPr bwMode="auto">
            <a:xfrm flipH="1">
              <a:off x="430808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58" name="Line 17"/>
            <p:cNvSpPr>
              <a:spLocks noChangeShapeType="1"/>
            </p:cNvSpPr>
            <p:nvPr/>
          </p:nvSpPr>
          <p:spPr bwMode="auto">
            <a:xfrm>
              <a:off x="8712460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63" name="Line 10"/>
            <p:cNvSpPr>
              <a:spLocks noChangeShapeType="1"/>
            </p:cNvSpPr>
            <p:nvPr userDrawn="1"/>
          </p:nvSpPr>
          <p:spPr bwMode="auto">
            <a:xfrm flipH="1">
              <a:off x="-144512" y="2734784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67" name="Line 14"/>
            <p:cNvSpPr>
              <a:spLocks noChangeShapeType="1"/>
            </p:cNvSpPr>
            <p:nvPr userDrawn="1"/>
          </p:nvSpPr>
          <p:spPr bwMode="auto">
            <a:xfrm>
              <a:off x="-108512" y="596610"/>
              <a:ext cx="72000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68" name="Line 14"/>
            <p:cNvSpPr>
              <a:spLocks noChangeShapeType="1"/>
            </p:cNvSpPr>
            <p:nvPr userDrawn="1"/>
          </p:nvSpPr>
          <p:spPr bwMode="auto">
            <a:xfrm>
              <a:off x="-108512" y="755675"/>
              <a:ext cx="72000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69" name="Textfeld 68"/>
            <p:cNvSpPr txBox="1"/>
            <p:nvPr userDrawn="1"/>
          </p:nvSpPr>
          <p:spPr>
            <a:xfrm>
              <a:off x="-337742" y="382941"/>
              <a:ext cx="310607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 dirty="0">
                  <a:solidFill>
                    <a:srgbClr val="9FA0A3"/>
                  </a:solidFill>
                </a:rPr>
                <a:t>Headline</a:t>
              </a:r>
            </a:p>
          </p:txBody>
        </p:sp>
        <p:sp>
          <p:nvSpPr>
            <p:cNvPr id="70" name="Textfeld 69"/>
            <p:cNvSpPr txBox="1"/>
            <p:nvPr userDrawn="1"/>
          </p:nvSpPr>
          <p:spPr>
            <a:xfrm>
              <a:off x="-326923" y="604198"/>
              <a:ext cx="299787" cy="137740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 dirty="0">
                  <a:solidFill>
                    <a:srgbClr val="9FA0A3"/>
                  </a:solidFill>
                </a:rPr>
                <a:t>Sub-</a:t>
              </a:r>
              <a:br>
                <a:rPr lang="en-GB" sz="667" noProof="0" dirty="0">
                  <a:solidFill>
                    <a:srgbClr val="9FA0A3"/>
                  </a:solidFill>
                </a:rPr>
              </a:br>
              <a:r>
                <a:rPr lang="en-GB" sz="667" noProof="0" dirty="0">
                  <a:solidFill>
                    <a:srgbClr val="9FA0A3"/>
                  </a:solidFill>
                </a:rPr>
                <a:t>headline</a:t>
              </a:r>
            </a:p>
          </p:txBody>
        </p:sp>
        <p:sp>
          <p:nvSpPr>
            <p:cNvPr id="71" name="Textfeld 70"/>
            <p:cNvSpPr txBox="1"/>
            <p:nvPr userDrawn="1"/>
          </p:nvSpPr>
          <p:spPr>
            <a:xfrm>
              <a:off x="-456766" y="1043707"/>
              <a:ext cx="429630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 dirty="0">
                  <a:solidFill>
                    <a:srgbClr val="9FA0A3"/>
                  </a:solidFill>
                </a:rPr>
                <a:t>Content area</a:t>
              </a:r>
            </a:p>
          </p:txBody>
        </p:sp>
        <p:cxnSp>
          <p:nvCxnSpPr>
            <p:cNvPr id="72" name="Gerade Verbindung 71"/>
            <p:cNvCxnSpPr/>
            <p:nvPr userDrawn="1"/>
          </p:nvCxnSpPr>
          <p:spPr>
            <a:xfrm>
              <a:off x="8712460" y="5160850"/>
              <a:ext cx="0" cy="95325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460810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76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755675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77" name="Line 12"/>
            <p:cNvSpPr>
              <a:spLocks noChangeShapeType="1"/>
            </p:cNvSpPr>
            <p:nvPr/>
          </p:nvSpPr>
          <p:spPr bwMode="auto">
            <a:xfrm flipV="1">
              <a:off x="-144512" y="4964333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0" name="Line 12"/>
            <p:cNvSpPr>
              <a:spLocks noChangeShapeType="1"/>
            </p:cNvSpPr>
            <p:nvPr/>
          </p:nvSpPr>
          <p:spPr bwMode="auto">
            <a:xfrm flipV="1">
              <a:off x="-144512" y="4805077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H="1" flipV="1">
              <a:off x="-351510" y="460810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4" name="Line 15"/>
            <p:cNvSpPr>
              <a:spLocks noChangeShapeType="1"/>
            </p:cNvSpPr>
            <p:nvPr userDrawn="1"/>
          </p:nvSpPr>
          <p:spPr bwMode="auto">
            <a:xfrm flipH="1">
              <a:off x="4572000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5" name="Textfeld 84"/>
            <p:cNvSpPr txBox="1"/>
            <p:nvPr userDrawn="1"/>
          </p:nvSpPr>
          <p:spPr>
            <a:xfrm>
              <a:off x="-269215" y="4869852"/>
              <a:ext cx="242079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 dirty="0">
                  <a:solidFill>
                    <a:srgbClr val="9FA0A3"/>
                  </a:solidFill>
                </a:rPr>
                <a:t>Footer</a:t>
              </a:r>
            </a:p>
          </p:txBody>
        </p:sp>
        <p:sp>
          <p:nvSpPr>
            <p:cNvPr id="86" name="Line 14"/>
            <p:cNvSpPr>
              <a:spLocks noChangeShapeType="1"/>
            </p:cNvSpPr>
            <p:nvPr userDrawn="1"/>
          </p:nvSpPr>
          <p:spPr bwMode="auto">
            <a:xfrm>
              <a:off x="-144512" y="935695"/>
              <a:ext cx="10800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7" name="Line 12"/>
            <p:cNvSpPr>
              <a:spLocks noChangeShapeType="1"/>
            </p:cNvSpPr>
            <p:nvPr userDrawn="1"/>
          </p:nvSpPr>
          <p:spPr bwMode="auto">
            <a:xfrm flipV="1">
              <a:off x="-144512" y="4752054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 userDrawn="1"/>
          </p:nvSpPr>
          <p:spPr bwMode="auto">
            <a:xfrm>
              <a:off x="-144512" y="281666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89" name="Line 14"/>
            <p:cNvSpPr>
              <a:spLocks noChangeShapeType="1"/>
            </p:cNvSpPr>
            <p:nvPr userDrawn="1"/>
          </p:nvSpPr>
          <p:spPr bwMode="auto">
            <a:xfrm>
              <a:off x="-144512" y="755675"/>
              <a:ext cx="10800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  <p:sp>
          <p:nvSpPr>
            <p:cNvPr id="90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92871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 dirty="0">
                <a:solidFill>
                  <a:srgbClr val="9FA0A3"/>
                </a:solidFill>
              </a:endParaRPr>
            </a:p>
          </p:txBody>
        </p:sp>
      </p:grpSp>
      <p:sp>
        <p:nvSpPr>
          <p:cNvPr id="48" name="FRQ_Logo">
            <a:hlinkClick r:id="" action="ppaction://hlinkshowjump?jump=firstslide"/>
          </p:cNvPr>
          <p:cNvSpPr>
            <a:spLocks noChangeAspect="1"/>
          </p:cNvSpPr>
          <p:nvPr/>
        </p:nvSpPr>
        <p:spPr>
          <a:xfrm>
            <a:off x="10205031" y="6444061"/>
            <a:ext cx="1411757" cy="246320"/>
          </a:xfrm>
          <a:custGeom>
            <a:avLst/>
            <a:gdLst/>
            <a:ahLst/>
            <a:cxnLst/>
            <a:rect l="l" t="t" r="r" b="b"/>
            <a:pathLst>
              <a:path w="7337697" h="1272363">
                <a:moveTo>
                  <a:pt x="2716345" y="1190847"/>
                </a:moveTo>
                <a:lnTo>
                  <a:pt x="2922093" y="1190847"/>
                </a:lnTo>
                <a:lnTo>
                  <a:pt x="2784437" y="1272363"/>
                </a:lnTo>
                <a:lnTo>
                  <a:pt x="2767791" y="1272363"/>
                </a:lnTo>
                <a:close/>
                <a:moveTo>
                  <a:pt x="6349715" y="996069"/>
                </a:moveTo>
                <a:lnTo>
                  <a:pt x="6675164" y="996069"/>
                </a:lnTo>
                <a:lnTo>
                  <a:pt x="6675164" y="1137337"/>
                </a:lnTo>
                <a:lnTo>
                  <a:pt x="6349715" y="1137337"/>
                </a:lnTo>
                <a:close/>
                <a:moveTo>
                  <a:pt x="5776176" y="996069"/>
                </a:moveTo>
                <a:lnTo>
                  <a:pt x="6101618" y="996069"/>
                </a:lnTo>
                <a:lnTo>
                  <a:pt x="6101618" y="1137337"/>
                </a:lnTo>
                <a:lnTo>
                  <a:pt x="5776176" y="1137337"/>
                </a:lnTo>
                <a:close/>
                <a:moveTo>
                  <a:pt x="5200758" y="996069"/>
                </a:moveTo>
                <a:lnTo>
                  <a:pt x="5553174" y="996069"/>
                </a:lnTo>
                <a:lnTo>
                  <a:pt x="5553174" y="1137337"/>
                </a:lnTo>
                <a:lnTo>
                  <a:pt x="5259505" y="1137337"/>
                </a:lnTo>
                <a:close/>
                <a:moveTo>
                  <a:pt x="4709215" y="996069"/>
                </a:moveTo>
                <a:lnTo>
                  <a:pt x="5002679" y="996069"/>
                </a:lnTo>
                <a:lnTo>
                  <a:pt x="5002679" y="1137337"/>
                </a:lnTo>
                <a:lnTo>
                  <a:pt x="4709215" y="1137337"/>
                </a:lnTo>
                <a:close/>
                <a:moveTo>
                  <a:pt x="4020058" y="996069"/>
                </a:moveTo>
                <a:lnTo>
                  <a:pt x="4602020" y="996069"/>
                </a:lnTo>
                <a:lnTo>
                  <a:pt x="4602020" y="1137337"/>
                </a:lnTo>
                <a:lnTo>
                  <a:pt x="4020058" y="1137337"/>
                </a:lnTo>
                <a:close/>
                <a:moveTo>
                  <a:pt x="3174710" y="996069"/>
                </a:moveTo>
                <a:lnTo>
                  <a:pt x="3880010" y="996069"/>
                </a:lnTo>
                <a:cubicBezTo>
                  <a:pt x="3820003" y="1081537"/>
                  <a:pt x="3720293" y="1137337"/>
                  <a:pt x="3607462" y="1137337"/>
                </a:cubicBezTo>
                <a:lnTo>
                  <a:pt x="3447250" y="1137337"/>
                </a:lnTo>
                <a:cubicBezTo>
                  <a:pt x="3334427" y="1137337"/>
                  <a:pt x="3234709" y="1081537"/>
                  <a:pt x="3174710" y="996069"/>
                </a:cubicBezTo>
                <a:close/>
                <a:moveTo>
                  <a:pt x="2253225" y="996069"/>
                </a:moveTo>
                <a:lnTo>
                  <a:pt x="2902944" y="996069"/>
                </a:lnTo>
                <a:cubicBezTo>
                  <a:pt x="2901657" y="998515"/>
                  <a:pt x="2900095" y="1000777"/>
                  <a:pt x="2898533" y="1003025"/>
                </a:cubicBezTo>
                <a:lnTo>
                  <a:pt x="3011229" y="1137337"/>
                </a:lnTo>
                <a:lnTo>
                  <a:pt x="2394281" y="1137337"/>
                </a:lnTo>
                <a:cubicBezTo>
                  <a:pt x="2340651" y="1103535"/>
                  <a:pt x="2292718" y="1055319"/>
                  <a:pt x="2253225" y="996069"/>
                </a:cubicBezTo>
                <a:close/>
                <a:moveTo>
                  <a:pt x="1484095" y="996069"/>
                </a:moveTo>
                <a:lnTo>
                  <a:pt x="2063233" y="996069"/>
                </a:lnTo>
                <a:lnTo>
                  <a:pt x="2063233" y="1137337"/>
                </a:lnTo>
                <a:lnTo>
                  <a:pt x="1484095" y="1137337"/>
                </a:lnTo>
                <a:close/>
                <a:moveTo>
                  <a:pt x="1102018" y="996069"/>
                </a:moveTo>
                <a:lnTo>
                  <a:pt x="1399525" y="996069"/>
                </a:lnTo>
                <a:lnTo>
                  <a:pt x="1467101" y="1137337"/>
                </a:lnTo>
                <a:lnTo>
                  <a:pt x="1164392" y="1137337"/>
                </a:lnTo>
                <a:close/>
                <a:moveTo>
                  <a:pt x="641090" y="996069"/>
                </a:moveTo>
                <a:lnTo>
                  <a:pt x="952975" y="996069"/>
                </a:lnTo>
                <a:lnTo>
                  <a:pt x="952975" y="1137337"/>
                </a:lnTo>
                <a:lnTo>
                  <a:pt x="641090" y="1137337"/>
                </a:lnTo>
                <a:close/>
                <a:moveTo>
                  <a:pt x="0" y="996069"/>
                </a:moveTo>
                <a:lnTo>
                  <a:pt x="326361" y="996069"/>
                </a:lnTo>
                <a:lnTo>
                  <a:pt x="326361" y="1137337"/>
                </a:lnTo>
                <a:lnTo>
                  <a:pt x="321512" y="1137337"/>
                </a:lnTo>
                <a:lnTo>
                  <a:pt x="4849" y="1137337"/>
                </a:lnTo>
                <a:lnTo>
                  <a:pt x="0" y="1137337"/>
                </a:lnTo>
                <a:close/>
                <a:moveTo>
                  <a:pt x="6719915" y="996069"/>
                </a:moveTo>
                <a:lnTo>
                  <a:pt x="7252753" y="996069"/>
                </a:lnTo>
                <a:cubicBezTo>
                  <a:pt x="7215211" y="1043317"/>
                  <a:pt x="7165836" y="1080844"/>
                  <a:pt x="7109273" y="1105337"/>
                </a:cubicBezTo>
                <a:cubicBezTo>
                  <a:pt x="7046906" y="1127172"/>
                  <a:pt x="6976120" y="1140348"/>
                  <a:pt x="6897064" y="1137337"/>
                </a:cubicBezTo>
                <a:cubicBezTo>
                  <a:pt x="6834329" y="1134941"/>
                  <a:pt x="6775030" y="1119927"/>
                  <a:pt x="6719915" y="1096063"/>
                </a:cubicBezTo>
                <a:close/>
                <a:moveTo>
                  <a:pt x="2173137" y="830811"/>
                </a:moveTo>
                <a:lnTo>
                  <a:pt x="2519157" y="830811"/>
                </a:lnTo>
                <a:cubicBezTo>
                  <a:pt x="2536977" y="849514"/>
                  <a:pt x="2557059" y="859863"/>
                  <a:pt x="2578237" y="859863"/>
                </a:cubicBezTo>
                <a:cubicBezTo>
                  <a:pt x="2599421" y="859863"/>
                  <a:pt x="2619504" y="849514"/>
                  <a:pt x="2637324" y="830811"/>
                </a:cubicBezTo>
                <a:lnTo>
                  <a:pt x="2982855" y="830811"/>
                </a:lnTo>
                <a:cubicBezTo>
                  <a:pt x="2970110" y="870911"/>
                  <a:pt x="2953916" y="908552"/>
                  <a:pt x="2934725" y="943125"/>
                </a:cubicBezTo>
                <a:lnTo>
                  <a:pt x="2221169" y="943125"/>
                </a:lnTo>
                <a:cubicBezTo>
                  <a:pt x="2202366" y="908389"/>
                  <a:pt x="2186236" y="870756"/>
                  <a:pt x="2173137" y="830811"/>
                </a:cubicBezTo>
                <a:close/>
                <a:moveTo>
                  <a:pt x="6719915" y="830811"/>
                </a:moveTo>
                <a:lnTo>
                  <a:pt x="6819838" y="830811"/>
                </a:lnTo>
                <a:lnTo>
                  <a:pt x="6837022" y="845591"/>
                </a:lnTo>
                <a:cubicBezTo>
                  <a:pt x="6856214" y="867893"/>
                  <a:pt x="6884799" y="881783"/>
                  <a:pt x="6916644" y="881783"/>
                </a:cubicBezTo>
                <a:cubicBezTo>
                  <a:pt x="6955168" y="881783"/>
                  <a:pt x="6988921" y="861453"/>
                  <a:pt x="7007307" y="830811"/>
                </a:cubicBezTo>
                <a:lnTo>
                  <a:pt x="7330918" y="830811"/>
                </a:lnTo>
                <a:cubicBezTo>
                  <a:pt x="7323524" y="871053"/>
                  <a:pt x="7309352" y="909004"/>
                  <a:pt x="7288937" y="943125"/>
                </a:cubicBezTo>
                <a:lnTo>
                  <a:pt x="6719915" y="943125"/>
                </a:lnTo>
                <a:close/>
                <a:moveTo>
                  <a:pt x="6349715" y="830804"/>
                </a:moveTo>
                <a:lnTo>
                  <a:pt x="6675164" y="830804"/>
                </a:lnTo>
                <a:lnTo>
                  <a:pt x="6675164" y="943125"/>
                </a:lnTo>
                <a:lnTo>
                  <a:pt x="6349715" y="943125"/>
                </a:lnTo>
                <a:close/>
                <a:moveTo>
                  <a:pt x="5776176" y="830804"/>
                </a:moveTo>
                <a:lnTo>
                  <a:pt x="6101618" y="830804"/>
                </a:lnTo>
                <a:lnTo>
                  <a:pt x="6101618" y="943125"/>
                </a:lnTo>
                <a:lnTo>
                  <a:pt x="5776176" y="943125"/>
                </a:lnTo>
                <a:close/>
                <a:moveTo>
                  <a:pt x="5132036" y="830804"/>
                </a:moveTo>
                <a:lnTo>
                  <a:pt x="5553174" y="830804"/>
                </a:lnTo>
                <a:lnTo>
                  <a:pt x="5553174" y="943125"/>
                </a:lnTo>
                <a:lnTo>
                  <a:pt x="5178746" y="943125"/>
                </a:lnTo>
                <a:close/>
                <a:moveTo>
                  <a:pt x="4709215" y="830804"/>
                </a:moveTo>
                <a:lnTo>
                  <a:pt x="5002679" y="830804"/>
                </a:lnTo>
                <a:lnTo>
                  <a:pt x="5002679" y="943125"/>
                </a:lnTo>
                <a:lnTo>
                  <a:pt x="4709215" y="943125"/>
                </a:lnTo>
                <a:close/>
                <a:moveTo>
                  <a:pt x="4020058" y="830804"/>
                </a:moveTo>
                <a:lnTo>
                  <a:pt x="4334927" y="830804"/>
                </a:lnTo>
                <a:lnTo>
                  <a:pt x="4334927" y="871972"/>
                </a:lnTo>
                <a:lnTo>
                  <a:pt x="4602020" y="871972"/>
                </a:lnTo>
                <a:lnTo>
                  <a:pt x="4602020" y="943125"/>
                </a:lnTo>
                <a:lnTo>
                  <a:pt x="4020058" y="943125"/>
                </a:lnTo>
                <a:close/>
                <a:moveTo>
                  <a:pt x="3115665" y="830804"/>
                </a:moveTo>
                <a:lnTo>
                  <a:pt x="3446904" y="830804"/>
                </a:lnTo>
                <a:cubicBezTo>
                  <a:pt x="3461875" y="859771"/>
                  <a:pt x="3492313" y="879373"/>
                  <a:pt x="3527360" y="879373"/>
                </a:cubicBezTo>
                <a:cubicBezTo>
                  <a:pt x="3562406" y="879373"/>
                  <a:pt x="3592837" y="859771"/>
                  <a:pt x="3607808" y="830804"/>
                </a:cubicBezTo>
                <a:lnTo>
                  <a:pt x="3939054" y="830804"/>
                </a:lnTo>
                <a:cubicBezTo>
                  <a:pt x="3936495" y="870678"/>
                  <a:pt x="3926486" y="908566"/>
                  <a:pt x="3910348" y="943125"/>
                </a:cubicBezTo>
                <a:lnTo>
                  <a:pt x="3144371" y="943125"/>
                </a:lnTo>
                <a:cubicBezTo>
                  <a:pt x="3128226" y="908566"/>
                  <a:pt x="3118217" y="870678"/>
                  <a:pt x="3115665" y="830804"/>
                </a:cubicBezTo>
                <a:close/>
                <a:moveTo>
                  <a:pt x="1484095" y="830804"/>
                </a:moveTo>
                <a:lnTo>
                  <a:pt x="1797436" y="830804"/>
                </a:lnTo>
                <a:lnTo>
                  <a:pt x="1797436" y="871972"/>
                </a:lnTo>
                <a:lnTo>
                  <a:pt x="2063233" y="871972"/>
                </a:lnTo>
                <a:lnTo>
                  <a:pt x="2063233" y="943125"/>
                </a:lnTo>
                <a:lnTo>
                  <a:pt x="1484095" y="943125"/>
                </a:lnTo>
                <a:close/>
                <a:moveTo>
                  <a:pt x="1029062" y="830804"/>
                </a:moveTo>
                <a:lnTo>
                  <a:pt x="1320468" y="830804"/>
                </a:lnTo>
                <a:lnTo>
                  <a:pt x="1374205" y="943125"/>
                </a:lnTo>
                <a:lnTo>
                  <a:pt x="1078649" y="943125"/>
                </a:lnTo>
                <a:close/>
                <a:moveTo>
                  <a:pt x="641090" y="830804"/>
                </a:moveTo>
                <a:lnTo>
                  <a:pt x="952975" y="830804"/>
                </a:lnTo>
                <a:lnTo>
                  <a:pt x="952975" y="943125"/>
                </a:lnTo>
                <a:lnTo>
                  <a:pt x="641090" y="943125"/>
                </a:lnTo>
                <a:close/>
                <a:moveTo>
                  <a:pt x="0" y="830804"/>
                </a:moveTo>
                <a:lnTo>
                  <a:pt x="326361" y="830804"/>
                </a:lnTo>
                <a:lnTo>
                  <a:pt x="326361" y="943125"/>
                </a:lnTo>
                <a:lnTo>
                  <a:pt x="0" y="943125"/>
                </a:lnTo>
                <a:close/>
                <a:moveTo>
                  <a:pt x="6719915" y="744863"/>
                </a:moveTo>
                <a:lnTo>
                  <a:pt x="6758284" y="777859"/>
                </a:lnTo>
                <a:lnTo>
                  <a:pt x="6719915" y="777859"/>
                </a:lnTo>
                <a:close/>
                <a:moveTo>
                  <a:pt x="0" y="693897"/>
                </a:moveTo>
                <a:lnTo>
                  <a:pt x="565721" y="693897"/>
                </a:lnTo>
                <a:lnTo>
                  <a:pt x="565721" y="708381"/>
                </a:lnTo>
                <a:lnTo>
                  <a:pt x="560872" y="708381"/>
                </a:lnTo>
                <a:lnTo>
                  <a:pt x="326361" y="708381"/>
                </a:lnTo>
                <a:lnTo>
                  <a:pt x="326361" y="777866"/>
                </a:lnTo>
                <a:lnTo>
                  <a:pt x="0" y="777866"/>
                </a:lnTo>
                <a:close/>
                <a:moveTo>
                  <a:pt x="6982609" y="693890"/>
                </a:moveTo>
                <a:lnTo>
                  <a:pt x="7330834" y="693890"/>
                </a:lnTo>
                <a:cubicBezTo>
                  <a:pt x="7335577" y="715711"/>
                  <a:pt x="7337697" y="738310"/>
                  <a:pt x="7337697" y="761403"/>
                </a:cubicBezTo>
                <a:lnTo>
                  <a:pt x="7337068" y="777859"/>
                </a:lnTo>
                <a:lnTo>
                  <a:pt x="7022950" y="777859"/>
                </a:lnTo>
                <a:cubicBezTo>
                  <a:pt x="7023141" y="777223"/>
                  <a:pt x="7023141" y="776587"/>
                  <a:pt x="7023141" y="775944"/>
                </a:cubicBezTo>
                <a:cubicBezTo>
                  <a:pt x="7023141" y="742480"/>
                  <a:pt x="7007519" y="712643"/>
                  <a:pt x="6982609" y="693890"/>
                </a:cubicBezTo>
                <a:close/>
                <a:moveTo>
                  <a:pt x="6349715" y="693890"/>
                </a:moveTo>
                <a:lnTo>
                  <a:pt x="6675164" y="693890"/>
                </a:lnTo>
                <a:lnTo>
                  <a:pt x="6675164" y="777859"/>
                </a:lnTo>
                <a:lnTo>
                  <a:pt x="6349715" y="777859"/>
                </a:lnTo>
                <a:close/>
                <a:moveTo>
                  <a:pt x="5776176" y="693890"/>
                </a:moveTo>
                <a:lnTo>
                  <a:pt x="6101618" y="693890"/>
                </a:lnTo>
                <a:lnTo>
                  <a:pt x="6101618" y="777859"/>
                </a:lnTo>
                <a:lnTo>
                  <a:pt x="5776176" y="777859"/>
                </a:lnTo>
                <a:close/>
                <a:moveTo>
                  <a:pt x="5075097" y="693890"/>
                </a:moveTo>
                <a:lnTo>
                  <a:pt x="5553174" y="693890"/>
                </a:lnTo>
                <a:lnTo>
                  <a:pt x="5553174" y="777859"/>
                </a:lnTo>
                <a:lnTo>
                  <a:pt x="5110017" y="777859"/>
                </a:lnTo>
                <a:close/>
                <a:moveTo>
                  <a:pt x="4709215" y="693890"/>
                </a:moveTo>
                <a:lnTo>
                  <a:pt x="5002679" y="693890"/>
                </a:lnTo>
                <a:lnTo>
                  <a:pt x="5002679" y="777859"/>
                </a:lnTo>
                <a:lnTo>
                  <a:pt x="4709215" y="777859"/>
                </a:lnTo>
                <a:close/>
                <a:moveTo>
                  <a:pt x="4020058" y="693890"/>
                </a:moveTo>
                <a:lnTo>
                  <a:pt x="4334927" y="693890"/>
                </a:lnTo>
                <a:lnTo>
                  <a:pt x="4334927" y="777859"/>
                </a:lnTo>
                <a:lnTo>
                  <a:pt x="4020058" y="777859"/>
                </a:lnTo>
                <a:close/>
                <a:moveTo>
                  <a:pt x="3618772" y="693890"/>
                </a:moveTo>
                <a:lnTo>
                  <a:pt x="3940284" y="693890"/>
                </a:lnTo>
                <a:lnTo>
                  <a:pt x="3940284" y="777859"/>
                </a:lnTo>
                <a:lnTo>
                  <a:pt x="3618772" y="777859"/>
                </a:lnTo>
                <a:close/>
                <a:moveTo>
                  <a:pt x="3114435" y="693890"/>
                </a:moveTo>
                <a:lnTo>
                  <a:pt x="3435940" y="693890"/>
                </a:lnTo>
                <a:lnTo>
                  <a:pt x="3435940" y="777859"/>
                </a:lnTo>
                <a:lnTo>
                  <a:pt x="3114435" y="777859"/>
                </a:lnTo>
                <a:close/>
                <a:moveTo>
                  <a:pt x="2701889" y="693890"/>
                </a:moveTo>
                <a:lnTo>
                  <a:pt x="3015442" y="693890"/>
                </a:lnTo>
                <a:cubicBezTo>
                  <a:pt x="3011314" y="722702"/>
                  <a:pt x="3005723" y="750786"/>
                  <a:pt x="2998300" y="777859"/>
                </a:cubicBezTo>
                <a:lnTo>
                  <a:pt x="2673169" y="777859"/>
                </a:lnTo>
                <a:cubicBezTo>
                  <a:pt x="2685143" y="753988"/>
                  <a:pt x="2695061" y="725629"/>
                  <a:pt x="2701889" y="693890"/>
                </a:cubicBezTo>
                <a:close/>
                <a:moveTo>
                  <a:pt x="2141265" y="693890"/>
                </a:moveTo>
                <a:lnTo>
                  <a:pt x="2454591" y="693890"/>
                </a:lnTo>
                <a:cubicBezTo>
                  <a:pt x="2461412" y="725629"/>
                  <a:pt x="2471337" y="753988"/>
                  <a:pt x="2483311" y="777859"/>
                </a:cubicBezTo>
                <a:lnTo>
                  <a:pt x="2157904" y="777859"/>
                </a:lnTo>
                <a:cubicBezTo>
                  <a:pt x="2150737" y="750751"/>
                  <a:pt x="2145159" y="722702"/>
                  <a:pt x="2141265" y="693890"/>
                </a:cubicBezTo>
                <a:close/>
                <a:moveTo>
                  <a:pt x="1484095" y="693890"/>
                </a:moveTo>
                <a:lnTo>
                  <a:pt x="1797436" y="693890"/>
                </a:lnTo>
                <a:lnTo>
                  <a:pt x="1797436" y="777859"/>
                </a:lnTo>
                <a:lnTo>
                  <a:pt x="1484095" y="777859"/>
                </a:lnTo>
                <a:close/>
                <a:moveTo>
                  <a:pt x="968618" y="693890"/>
                </a:moveTo>
                <a:lnTo>
                  <a:pt x="1260561" y="693890"/>
                </a:lnTo>
                <a:cubicBezTo>
                  <a:pt x="1259565" y="694993"/>
                  <a:pt x="1258427" y="695919"/>
                  <a:pt x="1257274" y="696845"/>
                </a:cubicBezTo>
                <a:lnTo>
                  <a:pt x="1256384" y="696845"/>
                </a:lnTo>
                <a:lnTo>
                  <a:pt x="1256652" y="697403"/>
                </a:lnTo>
                <a:cubicBezTo>
                  <a:pt x="1256419" y="697651"/>
                  <a:pt x="1256157" y="697863"/>
                  <a:pt x="1255896" y="698075"/>
                </a:cubicBezTo>
                <a:lnTo>
                  <a:pt x="1256970" y="698075"/>
                </a:lnTo>
                <a:lnTo>
                  <a:pt x="1295141" y="777859"/>
                </a:lnTo>
                <a:lnTo>
                  <a:pt x="1005686" y="777859"/>
                </a:lnTo>
                <a:close/>
                <a:moveTo>
                  <a:pt x="641090" y="693890"/>
                </a:moveTo>
                <a:lnTo>
                  <a:pt x="952975" y="693890"/>
                </a:lnTo>
                <a:lnTo>
                  <a:pt x="952975" y="777859"/>
                </a:lnTo>
                <a:lnTo>
                  <a:pt x="641090" y="777859"/>
                </a:lnTo>
                <a:close/>
                <a:moveTo>
                  <a:pt x="6835121" y="566025"/>
                </a:moveTo>
                <a:lnTo>
                  <a:pt x="7281162" y="566025"/>
                </a:lnTo>
                <a:cubicBezTo>
                  <a:pt x="7296317" y="589147"/>
                  <a:pt x="7308390" y="614290"/>
                  <a:pt x="7317007" y="640946"/>
                </a:cubicBezTo>
                <a:lnTo>
                  <a:pt x="6920871" y="640946"/>
                </a:lnTo>
                <a:lnTo>
                  <a:pt x="6867078" y="594681"/>
                </a:lnTo>
                <a:lnTo>
                  <a:pt x="6867078" y="593331"/>
                </a:lnTo>
                <a:close/>
                <a:moveTo>
                  <a:pt x="6349715" y="566025"/>
                </a:moveTo>
                <a:lnTo>
                  <a:pt x="6675164" y="566025"/>
                </a:lnTo>
                <a:lnTo>
                  <a:pt x="6675164" y="640946"/>
                </a:lnTo>
                <a:lnTo>
                  <a:pt x="6349715" y="640946"/>
                </a:lnTo>
                <a:close/>
                <a:moveTo>
                  <a:pt x="5776176" y="566025"/>
                </a:moveTo>
                <a:lnTo>
                  <a:pt x="6101618" y="566025"/>
                </a:lnTo>
                <a:lnTo>
                  <a:pt x="6101618" y="640946"/>
                </a:lnTo>
                <a:lnTo>
                  <a:pt x="5776176" y="640946"/>
                </a:lnTo>
                <a:close/>
                <a:moveTo>
                  <a:pt x="5021927" y="566025"/>
                </a:moveTo>
                <a:lnTo>
                  <a:pt x="5553174" y="566025"/>
                </a:lnTo>
                <a:lnTo>
                  <a:pt x="5553174" y="640946"/>
                </a:lnTo>
                <a:lnTo>
                  <a:pt x="5053086" y="640946"/>
                </a:lnTo>
                <a:close/>
                <a:moveTo>
                  <a:pt x="4709215" y="566025"/>
                </a:moveTo>
                <a:lnTo>
                  <a:pt x="5002679" y="566025"/>
                </a:lnTo>
                <a:lnTo>
                  <a:pt x="5002679" y="640946"/>
                </a:lnTo>
                <a:lnTo>
                  <a:pt x="4709215" y="640946"/>
                </a:lnTo>
                <a:close/>
                <a:moveTo>
                  <a:pt x="4667874" y="566025"/>
                </a:moveTo>
                <a:lnTo>
                  <a:pt x="4668058" y="566025"/>
                </a:lnTo>
                <a:lnTo>
                  <a:pt x="4668058" y="576161"/>
                </a:lnTo>
                <a:cubicBezTo>
                  <a:pt x="4667781" y="574055"/>
                  <a:pt x="4667774" y="571948"/>
                  <a:pt x="4667774" y="569835"/>
                </a:cubicBezTo>
                <a:close/>
                <a:moveTo>
                  <a:pt x="4020058" y="566025"/>
                </a:moveTo>
                <a:lnTo>
                  <a:pt x="4587920" y="566025"/>
                </a:lnTo>
                <a:lnTo>
                  <a:pt x="4587920" y="637426"/>
                </a:lnTo>
                <a:lnTo>
                  <a:pt x="4334927" y="637426"/>
                </a:lnTo>
                <a:lnTo>
                  <a:pt x="4334927" y="640946"/>
                </a:lnTo>
                <a:lnTo>
                  <a:pt x="4020058" y="640946"/>
                </a:lnTo>
                <a:close/>
                <a:moveTo>
                  <a:pt x="3618772" y="566025"/>
                </a:moveTo>
                <a:lnTo>
                  <a:pt x="3940284" y="566025"/>
                </a:lnTo>
                <a:lnTo>
                  <a:pt x="3940284" y="640946"/>
                </a:lnTo>
                <a:lnTo>
                  <a:pt x="3618772" y="640946"/>
                </a:lnTo>
                <a:close/>
                <a:moveTo>
                  <a:pt x="3114435" y="566025"/>
                </a:moveTo>
                <a:lnTo>
                  <a:pt x="3435940" y="566025"/>
                </a:lnTo>
                <a:lnTo>
                  <a:pt x="3435940" y="640946"/>
                </a:lnTo>
                <a:lnTo>
                  <a:pt x="3114435" y="640946"/>
                </a:lnTo>
                <a:close/>
                <a:moveTo>
                  <a:pt x="2717886" y="566025"/>
                </a:moveTo>
                <a:lnTo>
                  <a:pt x="3024214" y="566025"/>
                </a:lnTo>
                <a:cubicBezTo>
                  <a:pt x="3024313" y="567297"/>
                  <a:pt x="3024313" y="568563"/>
                  <a:pt x="3024313" y="569835"/>
                </a:cubicBezTo>
                <a:cubicBezTo>
                  <a:pt x="3024313" y="593890"/>
                  <a:pt x="3023338" y="617626"/>
                  <a:pt x="3021175" y="640946"/>
                </a:cubicBezTo>
                <a:lnTo>
                  <a:pt x="2711778" y="640946"/>
                </a:lnTo>
                <a:cubicBezTo>
                  <a:pt x="2715793" y="617146"/>
                  <a:pt x="2717836" y="592009"/>
                  <a:pt x="2717886" y="566025"/>
                </a:cubicBezTo>
                <a:close/>
                <a:moveTo>
                  <a:pt x="2132266" y="566025"/>
                </a:moveTo>
                <a:lnTo>
                  <a:pt x="2438595" y="566025"/>
                </a:lnTo>
                <a:cubicBezTo>
                  <a:pt x="2438644" y="592009"/>
                  <a:pt x="2440687" y="617146"/>
                  <a:pt x="2444702" y="640946"/>
                </a:cubicBezTo>
                <a:lnTo>
                  <a:pt x="2135348" y="640946"/>
                </a:lnTo>
                <a:cubicBezTo>
                  <a:pt x="2133143" y="617626"/>
                  <a:pt x="2132167" y="593890"/>
                  <a:pt x="2132167" y="569835"/>
                </a:cubicBezTo>
                <a:close/>
                <a:moveTo>
                  <a:pt x="2128766" y="566025"/>
                </a:moveTo>
                <a:lnTo>
                  <a:pt x="2128950" y="566025"/>
                </a:lnTo>
                <a:lnTo>
                  <a:pt x="2128950" y="576161"/>
                </a:lnTo>
                <a:cubicBezTo>
                  <a:pt x="2128674" y="574055"/>
                  <a:pt x="2128667" y="571948"/>
                  <a:pt x="2128667" y="569835"/>
                </a:cubicBezTo>
                <a:close/>
                <a:moveTo>
                  <a:pt x="1484095" y="566025"/>
                </a:moveTo>
                <a:lnTo>
                  <a:pt x="2049201" y="566025"/>
                </a:lnTo>
                <a:lnTo>
                  <a:pt x="2049201" y="637426"/>
                </a:lnTo>
                <a:lnTo>
                  <a:pt x="1797436" y="637426"/>
                </a:lnTo>
                <a:lnTo>
                  <a:pt x="1797436" y="640946"/>
                </a:lnTo>
                <a:lnTo>
                  <a:pt x="1484095" y="640946"/>
                </a:lnTo>
                <a:close/>
                <a:moveTo>
                  <a:pt x="641090" y="566025"/>
                </a:moveTo>
                <a:lnTo>
                  <a:pt x="1365150" y="566025"/>
                </a:lnTo>
                <a:cubicBezTo>
                  <a:pt x="1351302" y="593133"/>
                  <a:pt x="1334139" y="618262"/>
                  <a:pt x="1314142" y="640946"/>
                </a:cubicBezTo>
                <a:lnTo>
                  <a:pt x="641090" y="640946"/>
                </a:lnTo>
                <a:close/>
                <a:moveTo>
                  <a:pt x="0" y="566025"/>
                </a:moveTo>
                <a:lnTo>
                  <a:pt x="565721" y="566025"/>
                </a:lnTo>
                <a:lnTo>
                  <a:pt x="565721" y="640946"/>
                </a:lnTo>
                <a:lnTo>
                  <a:pt x="0" y="640946"/>
                </a:lnTo>
                <a:close/>
                <a:moveTo>
                  <a:pt x="6756545" y="457464"/>
                </a:moveTo>
                <a:lnTo>
                  <a:pt x="7182151" y="457464"/>
                </a:lnTo>
                <a:lnTo>
                  <a:pt x="7182858" y="458037"/>
                </a:lnTo>
                <a:lnTo>
                  <a:pt x="7180292" y="458037"/>
                </a:lnTo>
                <a:cubicBezTo>
                  <a:pt x="7202805" y="474090"/>
                  <a:pt x="7223460" y="492511"/>
                  <a:pt x="7241676" y="513080"/>
                </a:cubicBezTo>
                <a:lnTo>
                  <a:pt x="6789754" y="513080"/>
                </a:lnTo>
                <a:cubicBezTo>
                  <a:pt x="6776719" y="495854"/>
                  <a:pt x="6765614" y="477207"/>
                  <a:pt x="6756545" y="457464"/>
                </a:cubicBezTo>
                <a:close/>
                <a:moveTo>
                  <a:pt x="6349715" y="457464"/>
                </a:moveTo>
                <a:lnTo>
                  <a:pt x="6675164" y="457464"/>
                </a:lnTo>
                <a:lnTo>
                  <a:pt x="6675164" y="513080"/>
                </a:lnTo>
                <a:lnTo>
                  <a:pt x="6349715" y="513080"/>
                </a:lnTo>
                <a:close/>
                <a:moveTo>
                  <a:pt x="5776176" y="457464"/>
                </a:moveTo>
                <a:lnTo>
                  <a:pt x="6101618" y="457464"/>
                </a:lnTo>
                <a:lnTo>
                  <a:pt x="6101618" y="513080"/>
                </a:lnTo>
                <a:lnTo>
                  <a:pt x="5776176" y="513080"/>
                </a:lnTo>
                <a:close/>
                <a:moveTo>
                  <a:pt x="5257250" y="457464"/>
                </a:moveTo>
                <a:lnTo>
                  <a:pt x="5553174" y="457464"/>
                </a:lnTo>
                <a:lnTo>
                  <a:pt x="5553174" y="513080"/>
                </a:lnTo>
                <a:lnTo>
                  <a:pt x="5257250" y="513080"/>
                </a:lnTo>
                <a:close/>
                <a:moveTo>
                  <a:pt x="4709215" y="457464"/>
                </a:moveTo>
                <a:lnTo>
                  <a:pt x="5227173" y="457464"/>
                </a:lnTo>
                <a:lnTo>
                  <a:pt x="5252917" y="513080"/>
                </a:lnTo>
                <a:lnTo>
                  <a:pt x="4709215" y="513080"/>
                </a:lnTo>
                <a:close/>
                <a:moveTo>
                  <a:pt x="4020058" y="457464"/>
                </a:moveTo>
                <a:lnTo>
                  <a:pt x="4334927" y="457464"/>
                </a:lnTo>
                <a:lnTo>
                  <a:pt x="4334927" y="460928"/>
                </a:lnTo>
                <a:lnTo>
                  <a:pt x="4587920" y="460928"/>
                </a:lnTo>
                <a:lnTo>
                  <a:pt x="4587920" y="513080"/>
                </a:lnTo>
                <a:lnTo>
                  <a:pt x="4020058" y="513080"/>
                </a:lnTo>
                <a:close/>
                <a:moveTo>
                  <a:pt x="3618772" y="457464"/>
                </a:moveTo>
                <a:lnTo>
                  <a:pt x="3940284" y="457464"/>
                </a:lnTo>
                <a:lnTo>
                  <a:pt x="3940284" y="513080"/>
                </a:lnTo>
                <a:lnTo>
                  <a:pt x="3618772" y="513080"/>
                </a:lnTo>
                <a:close/>
                <a:moveTo>
                  <a:pt x="3114435" y="457464"/>
                </a:moveTo>
                <a:lnTo>
                  <a:pt x="3435940" y="457464"/>
                </a:lnTo>
                <a:lnTo>
                  <a:pt x="3435940" y="513080"/>
                </a:lnTo>
                <a:lnTo>
                  <a:pt x="3114435" y="513080"/>
                </a:lnTo>
                <a:close/>
                <a:moveTo>
                  <a:pt x="2711460" y="457464"/>
                </a:moveTo>
                <a:lnTo>
                  <a:pt x="3016785" y="457464"/>
                </a:lnTo>
                <a:cubicBezTo>
                  <a:pt x="3019464" y="475708"/>
                  <a:pt x="3021274" y="494264"/>
                  <a:pt x="3022292" y="513080"/>
                </a:cubicBezTo>
                <a:lnTo>
                  <a:pt x="2716896" y="513080"/>
                </a:lnTo>
                <a:cubicBezTo>
                  <a:pt x="2716550" y="493889"/>
                  <a:pt x="2714712" y="475277"/>
                  <a:pt x="2711460" y="457464"/>
                </a:cubicBezTo>
                <a:close/>
                <a:moveTo>
                  <a:pt x="2139695" y="457464"/>
                </a:moveTo>
                <a:lnTo>
                  <a:pt x="2445020" y="457464"/>
                </a:lnTo>
                <a:cubicBezTo>
                  <a:pt x="2441769" y="475277"/>
                  <a:pt x="2439924" y="493889"/>
                  <a:pt x="2439577" y="513080"/>
                </a:cubicBezTo>
                <a:lnTo>
                  <a:pt x="2134189" y="513080"/>
                </a:lnTo>
                <a:cubicBezTo>
                  <a:pt x="2135207" y="494264"/>
                  <a:pt x="2137016" y="475708"/>
                  <a:pt x="2139695" y="457464"/>
                </a:cubicBezTo>
                <a:close/>
                <a:moveTo>
                  <a:pt x="1484095" y="457464"/>
                </a:moveTo>
                <a:lnTo>
                  <a:pt x="1797436" y="457464"/>
                </a:lnTo>
                <a:lnTo>
                  <a:pt x="1797436" y="460928"/>
                </a:lnTo>
                <a:lnTo>
                  <a:pt x="2049201" y="460928"/>
                </a:lnTo>
                <a:lnTo>
                  <a:pt x="2049201" y="513080"/>
                </a:lnTo>
                <a:lnTo>
                  <a:pt x="1484095" y="513080"/>
                </a:lnTo>
                <a:close/>
                <a:moveTo>
                  <a:pt x="1108069" y="457464"/>
                </a:moveTo>
                <a:lnTo>
                  <a:pt x="1405088" y="457464"/>
                </a:lnTo>
                <a:cubicBezTo>
                  <a:pt x="1401362" y="476578"/>
                  <a:pt x="1395983" y="495140"/>
                  <a:pt x="1389261" y="513080"/>
                </a:cubicBezTo>
                <a:lnTo>
                  <a:pt x="1035049" y="513080"/>
                </a:lnTo>
                <a:cubicBezTo>
                  <a:pt x="1065352" y="503410"/>
                  <a:pt x="1090920" y="483441"/>
                  <a:pt x="1108069" y="457464"/>
                </a:cubicBezTo>
                <a:close/>
                <a:moveTo>
                  <a:pt x="641090" y="457464"/>
                </a:moveTo>
                <a:lnTo>
                  <a:pt x="953766" y="457464"/>
                </a:lnTo>
                <a:lnTo>
                  <a:pt x="953766" y="513080"/>
                </a:lnTo>
                <a:lnTo>
                  <a:pt x="641090" y="513080"/>
                </a:lnTo>
                <a:close/>
                <a:moveTo>
                  <a:pt x="0" y="457464"/>
                </a:moveTo>
                <a:lnTo>
                  <a:pt x="565721" y="457464"/>
                </a:lnTo>
                <a:lnTo>
                  <a:pt x="565721" y="513080"/>
                </a:lnTo>
                <a:lnTo>
                  <a:pt x="0" y="513080"/>
                </a:lnTo>
                <a:close/>
                <a:moveTo>
                  <a:pt x="6726468" y="363974"/>
                </a:moveTo>
                <a:lnTo>
                  <a:pt x="7067984" y="363974"/>
                </a:lnTo>
                <a:cubicBezTo>
                  <a:pt x="7070607" y="367140"/>
                  <a:pt x="7073887" y="369523"/>
                  <a:pt x="7077308" y="371714"/>
                </a:cubicBezTo>
                <a:lnTo>
                  <a:pt x="7117416" y="404513"/>
                </a:lnTo>
                <a:lnTo>
                  <a:pt x="6736209" y="404513"/>
                </a:lnTo>
                <a:cubicBezTo>
                  <a:pt x="6731614" y="391450"/>
                  <a:pt x="6728334" y="377899"/>
                  <a:pt x="6726468" y="363974"/>
                </a:cubicBezTo>
                <a:close/>
                <a:moveTo>
                  <a:pt x="6349715" y="363974"/>
                </a:moveTo>
                <a:lnTo>
                  <a:pt x="6675164" y="363974"/>
                </a:lnTo>
                <a:lnTo>
                  <a:pt x="6675164" y="404513"/>
                </a:lnTo>
                <a:lnTo>
                  <a:pt x="6349715" y="404513"/>
                </a:lnTo>
                <a:close/>
                <a:moveTo>
                  <a:pt x="5776176" y="363974"/>
                </a:moveTo>
                <a:lnTo>
                  <a:pt x="6101618" y="363974"/>
                </a:lnTo>
                <a:lnTo>
                  <a:pt x="6101618" y="404513"/>
                </a:lnTo>
                <a:lnTo>
                  <a:pt x="5776176" y="404513"/>
                </a:lnTo>
                <a:close/>
                <a:moveTo>
                  <a:pt x="5257250" y="363974"/>
                </a:moveTo>
                <a:lnTo>
                  <a:pt x="5553174" y="363974"/>
                </a:lnTo>
                <a:lnTo>
                  <a:pt x="5553174" y="404513"/>
                </a:lnTo>
                <a:lnTo>
                  <a:pt x="5257250" y="404513"/>
                </a:lnTo>
                <a:close/>
                <a:moveTo>
                  <a:pt x="4709215" y="363974"/>
                </a:moveTo>
                <a:lnTo>
                  <a:pt x="5183906" y="363974"/>
                </a:lnTo>
                <a:lnTo>
                  <a:pt x="5202666" y="404513"/>
                </a:lnTo>
                <a:lnTo>
                  <a:pt x="4709215" y="404513"/>
                </a:lnTo>
                <a:close/>
                <a:moveTo>
                  <a:pt x="4020058" y="363974"/>
                </a:moveTo>
                <a:lnTo>
                  <a:pt x="4334927" y="363974"/>
                </a:lnTo>
                <a:lnTo>
                  <a:pt x="4334927" y="404513"/>
                </a:lnTo>
                <a:lnTo>
                  <a:pt x="4020058" y="404513"/>
                </a:lnTo>
                <a:close/>
                <a:moveTo>
                  <a:pt x="3618772" y="363974"/>
                </a:moveTo>
                <a:lnTo>
                  <a:pt x="3940284" y="363974"/>
                </a:lnTo>
                <a:lnTo>
                  <a:pt x="3940284" y="404513"/>
                </a:lnTo>
                <a:lnTo>
                  <a:pt x="3618772" y="404513"/>
                </a:lnTo>
                <a:close/>
                <a:moveTo>
                  <a:pt x="3114435" y="363974"/>
                </a:moveTo>
                <a:lnTo>
                  <a:pt x="3435940" y="363974"/>
                </a:lnTo>
                <a:lnTo>
                  <a:pt x="3435940" y="404513"/>
                </a:lnTo>
                <a:lnTo>
                  <a:pt x="3114435" y="404513"/>
                </a:lnTo>
                <a:close/>
                <a:moveTo>
                  <a:pt x="2690127" y="363974"/>
                </a:moveTo>
                <a:lnTo>
                  <a:pt x="2999106" y="363974"/>
                </a:lnTo>
                <a:cubicBezTo>
                  <a:pt x="3002732" y="377220"/>
                  <a:pt x="3005758" y="390750"/>
                  <a:pt x="3008161" y="404513"/>
                </a:cubicBezTo>
                <a:lnTo>
                  <a:pt x="2701338" y="404513"/>
                </a:lnTo>
                <a:cubicBezTo>
                  <a:pt x="2698602" y="390170"/>
                  <a:pt x="2694672" y="376662"/>
                  <a:pt x="2690127" y="363974"/>
                </a:cubicBezTo>
                <a:close/>
                <a:moveTo>
                  <a:pt x="2157374" y="363974"/>
                </a:moveTo>
                <a:lnTo>
                  <a:pt x="2466353" y="363974"/>
                </a:lnTo>
                <a:cubicBezTo>
                  <a:pt x="2461808" y="376662"/>
                  <a:pt x="2457878" y="390170"/>
                  <a:pt x="2455142" y="404513"/>
                </a:cubicBezTo>
                <a:lnTo>
                  <a:pt x="2148326" y="404513"/>
                </a:lnTo>
                <a:cubicBezTo>
                  <a:pt x="2150722" y="390750"/>
                  <a:pt x="2153748" y="377220"/>
                  <a:pt x="2157374" y="363974"/>
                </a:cubicBezTo>
                <a:close/>
                <a:moveTo>
                  <a:pt x="1484095" y="363974"/>
                </a:moveTo>
                <a:lnTo>
                  <a:pt x="1797436" y="363974"/>
                </a:lnTo>
                <a:lnTo>
                  <a:pt x="1797436" y="404513"/>
                </a:lnTo>
                <a:lnTo>
                  <a:pt x="1484095" y="404513"/>
                </a:lnTo>
                <a:close/>
                <a:moveTo>
                  <a:pt x="1130314" y="363974"/>
                </a:moveTo>
                <a:lnTo>
                  <a:pt x="1414659" y="363974"/>
                </a:lnTo>
                <a:cubicBezTo>
                  <a:pt x="1414821" y="365614"/>
                  <a:pt x="1414828" y="367254"/>
                  <a:pt x="1414828" y="368901"/>
                </a:cubicBezTo>
                <a:lnTo>
                  <a:pt x="1412771" y="404513"/>
                </a:lnTo>
                <a:lnTo>
                  <a:pt x="1129282" y="404513"/>
                </a:lnTo>
                <a:cubicBezTo>
                  <a:pt x="1131077" y="396320"/>
                  <a:pt x="1131855" y="387830"/>
                  <a:pt x="1131855" y="379157"/>
                </a:cubicBezTo>
                <a:close/>
                <a:moveTo>
                  <a:pt x="641090" y="363974"/>
                </a:moveTo>
                <a:lnTo>
                  <a:pt x="953766" y="363974"/>
                </a:lnTo>
                <a:lnTo>
                  <a:pt x="953766" y="404513"/>
                </a:lnTo>
                <a:lnTo>
                  <a:pt x="641090" y="404513"/>
                </a:lnTo>
                <a:close/>
                <a:moveTo>
                  <a:pt x="0" y="363974"/>
                </a:moveTo>
                <a:lnTo>
                  <a:pt x="326170" y="363974"/>
                </a:lnTo>
                <a:lnTo>
                  <a:pt x="326170" y="404513"/>
                </a:lnTo>
                <a:lnTo>
                  <a:pt x="0" y="404513"/>
                </a:lnTo>
                <a:close/>
                <a:moveTo>
                  <a:pt x="0" y="284062"/>
                </a:moveTo>
                <a:lnTo>
                  <a:pt x="326170" y="284062"/>
                </a:lnTo>
                <a:lnTo>
                  <a:pt x="326170" y="311029"/>
                </a:lnTo>
                <a:lnTo>
                  <a:pt x="0" y="311029"/>
                </a:lnTo>
                <a:close/>
                <a:moveTo>
                  <a:pt x="7297165" y="284055"/>
                </a:moveTo>
                <a:lnTo>
                  <a:pt x="7297434" y="284055"/>
                </a:lnTo>
                <a:lnTo>
                  <a:pt x="7297434" y="284288"/>
                </a:lnTo>
                <a:close/>
                <a:moveTo>
                  <a:pt x="6720749" y="284055"/>
                </a:moveTo>
                <a:lnTo>
                  <a:pt x="7028873" y="284055"/>
                </a:lnTo>
                <a:cubicBezTo>
                  <a:pt x="7028895" y="293400"/>
                  <a:pt x="7030195" y="302455"/>
                  <a:pt x="7032690" y="311029"/>
                </a:cubicBezTo>
                <a:lnTo>
                  <a:pt x="6720693" y="311029"/>
                </a:lnTo>
                <a:cubicBezTo>
                  <a:pt x="6719993" y="306724"/>
                  <a:pt x="6719915" y="302391"/>
                  <a:pt x="6719915" y="298037"/>
                </a:cubicBezTo>
                <a:close/>
                <a:moveTo>
                  <a:pt x="6349715" y="284055"/>
                </a:moveTo>
                <a:lnTo>
                  <a:pt x="6675164" y="284055"/>
                </a:lnTo>
                <a:lnTo>
                  <a:pt x="6675164" y="311029"/>
                </a:lnTo>
                <a:lnTo>
                  <a:pt x="6349715" y="311029"/>
                </a:lnTo>
                <a:close/>
                <a:moveTo>
                  <a:pt x="5776176" y="284055"/>
                </a:moveTo>
                <a:lnTo>
                  <a:pt x="6101618" y="284055"/>
                </a:lnTo>
                <a:lnTo>
                  <a:pt x="6101618" y="311029"/>
                </a:lnTo>
                <a:lnTo>
                  <a:pt x="5776176" y="311029"/>
                </a:lnTo>
                <a:close/>
                <a:moveTo>
                  <a:pt x="5257250" y="284055"/>
                </a:moveTo>
                <a:lnTo>
                  <a:pt x="5553174" y="284055"/>
                </a:lnTo>
                <a:lnTo>
                  <a:pt x="5553174" y="311029"/>
                </a:lnTo>
                <a:lnTo>
                  <a:pt x="5257250" y="311029"/>
                </a:lnTo>
                <a:close/>
                <a:moveTo>
                  <a:pt x="4709215" y="284055"/>
                </a:moveTo>
                <a:lnTo>
                  <a:pt x="5146922" y="284055"/>
                </a:lnTo>
                <a:lnTo>
                  <a:pt x="5159406" y="311029"/>
                </a:lnTo>
                <a:lnTo>
                  <a:pt x="4709215" y="311029"/>
                </a:lnTo>
                <a:close/>
                <a:moveTo>
                  <a:pt x="4020058" y="284055"/>
                </a:moveTo>
                <a:lnTo>
                  <a:pt x="4334927" y="284055"/>
                </a:lnTo>
                <a:lnTo>
                  <a:pt x="4334927" y="311029"/>
                </a:lnTo>
                <a:lnTo>
                  <a:pt x="4020058" y="311029"/>
                </a:lnTo>
                <a:close/>
                <a:moveTo>
                  <a:pt x="3618772" y="284055"/>
                </a:moveTo>
                <a:lnTo>
                  <a:pt x="3940284" y="284055"/>
                </a:lnTo>
                <a:lnTo>
                  <a:pt x="3940284" y="311029"/>
                </a:lnTo>
                <a:lnTo>
                  <a:pt x="3618772" y="311029"/>
                </a:lnTo>
                <a:close/>
                <a:moveTo>
                  <a:pt x="3114435" y="284055"/>
                </a:moveTo>
                <a:lnTo>
                  <a:pt x="3435940" y="284055"/>
                </a:lnTo>
                <a:lnTo>
                  <a:pt x="3435940" y="311029"/>
                </a:lnTo>
                <a:lnTo>
                  <a:pt x="3114435" y="311029"/>
                </a:lnTo>
                <a:close/>
                <a:moveTo>
                  <a:pt x="2649553" y="284055"/>
                </a:moveTo>
                <a:lnTo>
                  <a:pt x="2974451" y="284055"/>
                </a:lnTo>
                <a:cubicBezTo>
                  <a:pt x="2978020" y="292834"/>
                  <a:pt x="2981166" y="301840"/>
                  <a:pt x="2983965" y="311029"/>
                </a:cubicBezTo>
                <a:lnTo>
                  <a:pt x="2667253" y="311029"/>
                </a:lnTo>
                <a:cubicBezTo>
                  <a:pt x="2661767" y="301041"/>
                  <a:pt x="2655907" y="291972"/>
                  <a:pt x="2649553" y="284055"/>
                </a:cubicBezTo>
                <a:close/>
                <a:moveTo>
                  <a:pt x="2182030" y="284055"/>
                </a:moveTo>
                <a:lnTo>
                  <a:pt x="2506921" y="284055"/>
                </a:lnTo>
                <a:cubicBezTo>
                  <a:pt x="2500566" y="291972"/>
                  <a:pt x="2494713" y="301041"/>
                  <a:pt x="2489228" y="311029"/>
                </a:cubicBezTo>
                <a:lnTo>
                  <a:pt x="2172515" y="311029"/>
                </a:lnTo>
                <a:cubicBezTo>
                  <a:pt x="2175314" y="301840"/>
                  <a:pt x="2178460" y="292834"/>
                  <a:pt x="2182030" y="284055"/>
                </a:cubicBezTo>
                <a:close/>
                <a:moveTo>
                  <a:pt x="1484095" y="284055"/>
                </a:moveTo>
                <a:lnTo>
                  <a:pt x="1797436" y="284055"/>
                </a:lnTo>
                <a:lnTo>
                  <a:pt x="1797436" y="311029"/>
                </a:lnTo>
                <a:lnTo>
                  <a:pt x="1484095" y="311029"/>
                </a:lnTo>
                <a:close/>
                <a:moveTo>
                  <a:pt x="1094475" y="284055"/>
                </a:moveTo>
                <a:lnTo>
                  <a:pt x="1406183" y="284055"/>
                </a:lnTo>
                <a:cubicBezTo>
                  <a:pt x="1408078" y="292940"/>
                  <a:pt x="1409619" y="301932"/>
                  <a:pt x="1410849" y="311029"/>
                </a:cubicBezTo>
                <a:lnTo>
                  <a:pt x="1113632" y="311029"/>
                </a:lnTo>
                <a:cubicBezTo>
                  <a:pt x="1108818" y="300956"/>
                  <a:pt x="1102308" y="291908"/>
                  <a:pt x="1094475" y="284055"/>
                </a:cubicBezTo>
                <a:close/>
                <a:moveTo>
                  <a:pt x="641090" y="284055"/>
                </a:moveTo>
                <a:lnTo>
                  <a:pt x="953766" y="284055"/>
                </a:lnTo>
                <a:lnTo>
                  <a:pt x="953766" y="311029"/>
                </a:lnTo>
                <a:lnTo>
                  <a:pt x="641090" y="311029"/>
                </a:lnTo>
                <a:close/>
                <a:moveTo>
                  <a:pt x="7265038" y="281609"/>
                </a:moveTo>
                <a:lnTo>
                  <a:pt x="7296254" y="281609"/>
                </a:lnTo>
                <a:lnTo>
                  <a:pt x="7296254" y="313708"/>
                </a:lnTo>
                <a:lnTo>
                  <a:pt x="7277090" y="313708"/>
                </a:lnTo>
                <a:close/>
                <a:moveTo>
                  <a:pt x="7209386" y="208215"/>
                </a:moveTo>
                <a:lnTo>
                  <a:pt x="7297434" y="208215"/>
                </a:lnTo>
                <a:lnTo>
                  <a:pt x="7297434" y="226254"/>
                </a:lnTo>
                <a:lnTo>
                  <a:pt x="7297434" y="231111"/>
                </a:lnTo>
                <a:lnTo>
                  <a:pt x="7235611" y="231111"/>
                </a:lnTo>
                <a:lnTo>
                  <a:pt x="7214497" y="212958"/>
                </a:lnTo>
                <a:close/>
                <a:moveTo>
                  <a:pt x="6731119" y="208215"/>
                </a:moveTo>
                <a:lnTo>
                  <a:pt x="7060082" y="208215"/>
                </a:lnTo>
                <a:cubicBezTo>
                  <a:pt x="7053296" y="214923"/>
                  <a:pt x="7047429" y="222550"/>
                  <a:pt x="7043081" y="231111"/>
                </a:cubicBezTo>
                <a:lnTo>
                  <a:pt x="6726645" y="231111"/>
                </a:lnTo>
                <a:cubicBezTo>
                  <a:pt x="6727429" y="223300"/>
                  <a:pt x="6729083" y="215694"/>
                  <a:pt x="6731119" y="208215"/>
                </a:cubicBezTo>
                <a:close/>
                <a:moveTo>
                  <a:pt x="6349715" y="208215"/>
                </a:moveTo>
                <a:lnTo>
                  <a:pt x="6675164" y="208215"/>
                </a:lnTo>
                <a:lnTo>
                  <a:pt x="6675164" y="231111"/>
                </a:lnTo>
                <a:lnTo>
                  <a:pt x="6349715" y="231111"/>
                </a:lnTo>
                <a:close/>
                <a:moveTo>
                  <a:pt x="5605002" y="208215"/>
                </a:moveTo>
                <a:lnTo>
                  <a:pt x="5605559" y="208215"/>
                </a:lnTo>
                <a:lnTo>
                  <a:pt x="5610734" y="208215"/>
                </a:lnTo>
                <a:lnTo>
                  <a:pt x="6286422" y="208215"/>
                </a:lnTo>
                <a:lnTo>
                  <a:pt x="6286422" y="231111"/>
                </a:lnTo>
                <a:lnTo>
                  <a:pt x="5610734" y="231111"/>
                </a:lnTo>
                <a:lnTo>
                  <a:pt x="5605559" y="231111"/>
                </a:lnTo>
                <a:lnTo>
                  <a:pt x="5605002" y="231111"/>
                </a:lnTo>
                <a:close/>
                <a:moveTo>
                  <a:pt x="5257250" y="208215"/>
                </a:moveTo>
                <a:lnTo>
                  <a:pt x="5553174" y="208215"/>
                </a:lnTo>
                <a:lnTo>
                  <a:pt x="5553174" y="231111"/>
                </a:lnTo>
                <a:lnTo>
                  <a:pt x="5257250" y="231111"/>
                </a:lnTo>
                <a:close/>
                <a:moveTo>
                  <a:pt x="4709215" y="208215"/>
                </a:moveTo>
                <a:lnTo>
                  <a:pt x="5111819" y="208215"/>
                </a:lnTo>
                <a:lnTo>
                  <a:pt x="5122415" y="231111"/>
                </a:lnTo>
                <a:lnTo>
                  <a:pt x="4709215" y="231111"/>
                </a:lnTo>
                <a:close/>
                <a:moveTo>
                  <a:pt x="4020058" y="208215"/>
                </a:moveTo>
                <a:lnTo>
                  <a:pt x="4602020" y="208215"/>
                </a:lnTo>
                <a:lnTo>
                  <a:pt x="4602020" y="231111"/>
                </a:lnTo>
                <a:lnTo>
                  <a:pt x="4020058" y="231111"/>
                </a:lnTo>
                <a:close/>
                <a:moveTo>
                  <a:pt x="3618772" y="208215"/>
                </a:moveTo>
                <a:lnTo>
                  <a:pt x="3940284" y="208215"/>
                </a:lnTo>
                <a:lnTo>
                  <a:pt x="3940284" y="231111"/>
                </a:lnTo>
                <a:lnTo>
                  <a:pt x="3618772" y="231111"/>
                </a:lnTo>
                <a:close/>
                <a:moveTo>
                  <a:pt x="3114435" y="208215"/>
                </a:moveTo>
                <a:lnTo>
                  <a:pt x="3435940" y="208215"/>
                </a:lnTo>
                <a:lnTo>
                  <a:pt x="3435940" y="231111"/>
                </a:lnTo>
                <a:lnTo>
                  <a:pt x="3114435" y="231111"/>
                </a:lnTo>
                <a:close/>
                <a:moveTo>
                  <a:pt x="2215224" y="208215"/>
                </a:moveTo>
                <a:lnTo>
                  <a:pt x="2941256" y="208215"/>
                </a:lnTo>
                <a:cubicBezTo>
                  <a:pt x="2945377" y="215609"/>
                  <a:pt x="2949116" y="223264"/>
                  <a:pt x="2952580" y="231111"/>
                </a:cubicBezTo>
                <a:lnTo>
                  <a:pt x="2203900" y="231111"/>
                </a:lnTo>
                <a:cubicBezTo>
                  <a:pt x="2207364" y="223264"/>
                  <a:pt x="2211103" y="215609"/>
                  <a:pt x="2215224" y="208215"/>
                </a:cubicBezTo>
                <a:close/>
                <a:moveTo>
                  <a:pt x="1484095" y="208215"/>
                </a:moveTo>
                <a:lnTo>
                  <a:pt x="2063233" y="208215"/>
                </a:lnTo>
                <a:lnTo>
                  <a:pt x="2063233" y="231111"/>
                </a:lnTo>
                <a:lnTo>
                  <a:pt x="1484095" y="231111"/>
                </a:lnTo>
                <a:close/>
                <a:moveTo>
                  <a:pt x="641090" y="208215"/>
                </a:moveTo>
                <a:lnTo>
                  <a:pt x="1382793" y="208215"/>
                </a:lnTo>
                <a:cubicBezTo>
                  <a:pt x="1386094" y="215680"/>
                  <a:pt x="1388999" y="223321"/>
                  <a:pt x="1391579" y="231111"/>
                </a:cubicBezTo>
                <a:lnTo>
                  <a:pt x="641090" y="231111"/>
                </a:lnTo>
                <a:close/>
                <a:moveTo>
                  <a:pt x="0" y="208215"/>
                </a:moveTo>
                <a:lnTo>
                  <a:pt x="565721" y="208215"/>
                </a:lnTo>
                <a:lnTo>
                  <a:pt x="565721" y="231111"/>
                </a:lnTo>
                <a:lnTo>
                  <a:pt x="0" y="231111"/>
                </a:lnTo>
                <a:close/>
                <a:moveTo>
                  <a:pt x="6759684" y="131463"/>
                </a:moveTo>
                <a:lnTo>
                  <a:pt x="7297434" y="131463"/>
                </a:lnTo>
                <a:lnTo>
                  <a:pt x="7297434" y="155264"/>
                </a:lnTo>
                <a:lnTo>
                  <a:pt x="6749243" y="155264"/>
                </a:lnTo>
                <a:close/>
                <a:moveTo>
                  <a:pt x="6349715" y="131463"/>
                </a:moveTo>
                <a:lnTo>
                  <a:pt x="6675164" y="131463"/>
                </a:lnTo>
                <a:lnTo>
                  <a:pt x="6675164" y="155264"/>
                </a:lnTo>
                <a:lnTo>
                  <a:pt x="6349715" y="155264"/>
                </a:lnTo>
                <a:close/>
                <a:moveTo>
                  <a:pt x="5605002" y="131463"/>
                </a:moveTo>
                <a:lnTo>
                  <a:pt x="5605559" y="131463"/>
                </a:lnTo>
                <a:lnTo>
                  <a:pt x="5610734" y="131463"/>
                </a:lnTo>
                <a:lnTo>
                  <a:pt x="6286422" y="131463"/>
                </a:lnTo>
                <a:lnTo>
                  <a:pt x="6286422" y="155264"/>
                </a:lnTo>
                <a:lnTo>
                  <a:pt x="5610734" y="155264"/>
                </a:lnTo>
                <a:lnTo>
                  <a:pt x="5605559" y="155264"/>
                </a:lnTo>
                <a:lnTo>
                  <a:pt x="5605002" y="155264"/>
                </a:lnTo>
                <a:close/>
                <a:moveTo>
                  <a:pt x="5257250" y="131463"/>
                </a:moveTo>
                <a:lnTo>
                  <a:pt x="5553174" y="131463"/>
                </a:lnTo>
                <a:lnTo>
                  <a:pt x="5553174" y="155264"/>
                </a:lnTo>
                <a:lnTo>
                  <a:pt x="5257250" y="155264"/>
                </a:lnTo>
                <a:close/>
                <a:moveTo>
                  <a:pt x="4709215" y="131463"/>
                </a:moveTo>
                <a:lnTo>
                  <a:pt x="5076299" y="131463"/>
                </a:lnTo>
                <a:lnTo>
                  <a:pt x="5087312" y="155264"/>
                </a:lnTo>
                <a:lnTo>
                  <a:pt x="4709215" y="155264"/>
                </a:lnTo>
                <a:close/>
                <a:moveTo>
                  <a:pt x="4020058" y="131463"/>
                </a:moveTo>
                <a:lnTo>
                  <a:pt x="4602020" y="131463"/>
                </a:lnTo>
                <a:lnTo>
                  <a:pt x="4602020" y="155264"/>
                </a:lnTo>
                <a:lnTo>
                  <a:pt x="4020058" y="155264"/>
                </a:lnTo>
                <a:close/>
                <a:moveTo>
                  <a:pt x="3618772" y="131463"/>
                </a:moveTo>
                <a:lnTo>
                  <a:pt x="3940284" y="131463"/>
                </a:lnTo>
                <a:lnTo>
                  <a:pt x="3940284" y="155264"/>
                </a:lnTo>
                <a:lnTo>
                  <a:pt x="3618772" y="155264"/>
                </a:lnTo>
                <a:close/>
                <a:moveTo>
                  <a:pt x="3114435" y="131463"/>
                </a:moveTo>
                <a:lnTo>
                  <a:pt x="3435940" y="131463"/>
                </a:lnTo>
                <a:lnTo>
                  <a:pt x="3435940" y="155264"/>
                </a:lnTo>
                <a:lnTo>
                  <a:pt x="3114435" y="155264"/>
                </a:lnTo>
                <a:close/>
                <a:moveTo>
                  <a:pt x="2261482" y="131463"/>
                </a:moveTo>
                <a:lnTo>
                  <a:pt x="2894999" y="131463"/>
                </a:lnTo>
                <a:cubicBezTo>
                  <a:pt x="2900717" y="139105"/>
                  <a:pt x="2906089" y="147085"/>
                  <a:pt x="2911313" y="155264"/>
                </a:cubicBezTo>
                <a:lnTo>
                  <a:pt x="2245167" y="155264"/>
                </a:lnTo>
                <a:cubicBezTo>
                  <a:pt x="2250391" y="147085"/>
                  <a:pt x="2255763" y="139105"/>
                  <a:pt x="2261482" y="131463"/>
                </a:cubicBezTo>
                <a:close/>
                <a:moveTo>
                  <a:pt x="1484095" y="131463"/>
                </a:moveTo>
                <a:lnTo>
                  <a:pt x="2063233" y="131463"/>
                </a:lnTo>
                <a:lnTo>
                  <a:pt x="2063233" y="155264"/>
                </a:lnTo>
                <a:lnTo>
                  <a:pt x="1484095" y="155264"/>
                </a:lnTo>
                <a:close/>
                <a:moveTo>
                  <a:pt x="641090" y="131463"/>
                </a:moveTo>
                <a:lnTo>
                  <a:pt x="1340275" y="131463"/>
                </a:lnTo>
                <a:cubicBezTo>
                  <a:pt x="1346432" y="138829"/>
                  <a:pt x="1351585" y="146894"/>
                  <a:pt x="1356243" y="155264"/>
                </a:cubicBezTo>
                <a:lnTo>
                  <a:pt x="641090" y="155264"/>
                </a:lnTo>
                <a:close/>
                <a:moveTo>
                  <a:pt x="0" y="131463"/>
                </a:moveTo>
                <a:lnTo>
                  <a:pt x="565721" y="131463"/>
                </a:lnTo>
                <a:lnTo>
                  <a:pt x="565721" y="155264"/>
                </a:lnTo>
                <a:lnTo>
                  <a:pt x="0" y="155264"/>
                </a:lnTo>
                <a:close/>
                <a:moveTo>
                  <a:pt x="6805100" y="62402"/>
                </a:moveTo>
                <a:lnTo>
                  <a:pt x="7297434" y="62402"/>
                </a:lnTo>
                <a:lnTo>
                  <a:pt x="7297434" y="78512"/>
                </a:lnTo>
                <a:lnTo>
                  <a:pt x="6793090" y="78512"/>
                </a:lnTo>
                <a:close/>
                <a:moveTo>
                  <a:pt x="6349715" y="62402"/>
                </a:moveTo>
                <a:lnTo>
                  <a:pt x="6675164" y="62402"/>
                </a:lnTo>
                <a:lnTo>
                  <a:pt x="6675164" y="78512"/>
                </a:lnTo>
                <a:lnTo>
                  <a:pt x="6349715" y="78512"/>
                </a:lnTo>
                <a:close/>
                <a:moveTo>
                  <a:pt x="5605002" y="62402"/>
                </a:moveTo>
                <a:lnTo>
                  <a:pt x="5605559" y="62402"/>
                </a:lnTo>
                <a:lnTo>
                  <a:pt x="5610734" y="62402"/>
                </a:lnTo>
                <a:lnTo>
                  <a:pt x="6286422" y="62402"/>
                </a:lnTo>
                <a:lnTo>
                  <a:pt x="6286422" y="78512"/>
                </a:lnTo>
                <a:lnTo>
                  <a:pt x="5610734" y="78512"/>
                </a:lnTo>
                <a:lnTo>
                  <a:pt x="5605559" y="78512"/>
                </a:lnTo>
                <a:lnTo>
                  <a:pt x="5605002" y="78512"/>
                </a:lnTo>
                <a:close/>
                <a:moveTo>
                  <a:pt x="5257250" y="62402"/>
                </a:moveTo>
                <a:lnTo>
                  <a:pt x="5553174" y="62402"/>
                </a:lnTo>
                <a:lnTo>
                  <a:pt x="5553174" y="78512"/>
                </a:lnTo>
                <a:lnTo>
                  <a:pt x="5257250" y="78512"/>
                </a:lnTo>
                <a:close/>
                <a:moveTo>
                  <a:pt x="4709215" y="62402"/>
                </a:moveTo>
                <a:lnTo>
                  <a:pt x="5044335" y="62402"/>
                </a:lnTo>
                <a:lnTo>
                  <a:pt x="5051792" y="78512"/>
                </a:lnTo>
                <a:lnTo>
                  <a:pt x="4709215" y="78512"/>
                </a:lnTo>
                <a:close/>
                <a:moveTo>
                  <a:pt x="4020058" y="62402"/>
                </a:moveTo>
                <a:lnTo>
                  <a:pt x="4602020" y="62402"/>
                </a:lnTo>
                <a:lnTo>
                  <a:pt x="4602020" y="78512"/>
                </a:lnTo>
                <a:lnTo>
                  <a:pt x="4020058" y="78512"/>
                </a:lnTo>
                <a:close/>
                <a:moveTo>
                  <a:pt x="3618772" y="62402"/>
                </a:moveTo>
                <a:lnTo>
                  <a:pt x="3940284" y="62402"/>
                </a:lnTo>
                <a:lnTo>
                  <a:pt x="3940284" y="78512"/>
                </a:lnTo>
                <a:lnTo>
                  <a:pt x="3618772" y="78512"/>
                </a:lnTo>
                <a:close/>
                <a:moveTo>
                  <a:pt x="3114435" y="62402"/>
                </a:moveTo>
                <a:lnTo>
                  <a:pt x="3435940" y="62402"/>
                </a:lnTo>
                <a:lnTo>
                  <a:pt x="3435940" y="78512"/>
                </a:lnTo>
                <a:lnTo>
                  <a:pt x="3114435" y="78512"/>
                </a:lnTo>
                <a:close/>
                <a:moveTo>
                  <a:pt x="2319537" y="62402"/>
                </a:moveTo>
                <a:lnTo>
                  <a:pt x="2836943" y="62402"/>
                </a:lnTo>
                <a:cubicBezTo>
                  <a:pt x="2842273" y="67464"/>
                  <a:pt x="2847398" y="72808"/>
                  <a:pt x="2852191" y="78512"/>
                </a:cubicBezTo>
                <a:lnTo>
                  <a:pt x="2304290" y="78512"/>
                </a:lnTo>
                <a:cubicBezTo>
                  <a:pt x="2309082" y="72808"/>
                  <a:pt x="2314207" y="67464"/>
                  <a:pt x="2319537" y="62402"/>
                </a:cubicBezTo>
                <a:close/>
                <a:moveTo>
                  <a:pt x="1484095" y="62402"/>
                </a:moveTo>
                <a:lnTo>
                  <a:pt x="2063233" y="62402"/>
                </a:lnTo>
                <a:lnTo>
                  <a:pt x="2063233" y="78512"/>
                </a:lnTo>
                <a:lnTo>
                  <a:pt x="1484095" y="78512"/>
                </a:lnTo>
                <a:close/>
                <a:moveTo>
                  <a:pt x="641090" y="62402"/>
                </a:moveTo>
                <a:lnTo>
                  <a:pt x="1281824" y="62402"/>
                </a:lnTo>
                <a:cubicBezTo>
                  <a:pt x="1287443" y="67322"/>
                  <a:pt x="1292745" y="72581"/>
                  <a:pt x="1297333" y="78512"/>
                </a:cubicBezTo>
                <a:lnTo>
                  <a:pt x="641090" y="78512"/>
                </a:lnTo>
                <a:close/>
                <a:moveTo>
                  <a:pt x="0" y="62402"/>
                </a:moveTo>
                <a:lnTo>
                  <a:pt x="565721" y="62402"/>
                </a:lnTo>
                <a:lnTo>
                  <a:pt x="565721" y="78512"/>
                </a:lnTo>
                <a:lnTo>
                  <a:pt x="0" y="78512"/>
                </a:lnTo>
                <a:close/>
                <a:moveTo>
                  <a:pt x="6897049" y="0"/>
                </a:moveTo>
                <a:lnTo>
                  <a:pt x="6935531" y="0"/>
                </a:lnTo>
                <a:cubicBezTo>
                  <a:pt x="6947824" y="0"/>
                  <a:pt x="6959989" y="551"/>
                  <a:pt x="6971992" y="1831"/>
                </a:cubicBezTo>
                <a:lnTo>
                  <a:pt x="6971992" y="0"/>
                </a:lnTo>
                <a:lnTo>
                  <a:pt x="7297434" y="0"/>
                </a:lnTo>
                <a:lnTo>
                  <a:pt x="7297434" y="9458"/>
                </a:lnTo>
                <a:lnTo>
                  <a:pt x="6859218" y="9458"/>
                </a:lnTo>
                <a:cubicBezTo>
                  <a:pt x="6861621" y="6956"/>
                  <a:pt x="6864336" y="4828"/>
                  <a:pt x="6867078" y="2736"/>
                </a:cubicBezTo>
                <a:lnTo>
                  <a:pt x="6867078" y="1732"/>
                </a:lnTo>
                <a:close/>
                <a:moveTo>
                  <a:pt x="6349715" y="0"/>
                </a:moveTo>
                <a:lnTo>
                  <a:pt x="6675164" y="0"/>
                </a:lnTo>
                <a:lnTo>
                  <a:pt x="6675164" y="9458"/>
                </a:lnTo>
                <a:lnTo>
                  <a:pt x="6349715" y="9458"/>
                </a:lnTo>
                <a:close/>
                <a:moveTo>
                  <a:pt x="5605002" y="0"/>
                </a:moveTo>
                <a:lnTo>
                  <a:pt x="5605559" y="0"/>
                </a:lnTo>
                <a:lnTo>
                  <a:pt x="5610734" y="0"/>
                </a:lnTo>
                <a:lnTo>
                  <a:pt x="6286422" y="0"/>
                </a:lnTo>
                <a:lnTo>
                  <a:pt x="6286422" y="9458"/>
                </a:lnTo>
                <a:lnTo>
                  <a:pt x="5610734" y="9458"/>
                </a:lnTo>
                <a:lnTo>
                  <a:pt x="5605559" y="9458"/>
                </a:lnTo>
                <a:lnTo>
                  <a:pt x="5605002" y="9458"/>
                </a:lnTo>
                <a:close/>
                <a:moveTo>
                  <a:pt x="5257250" y="0"/>
                </a:moveTo>
                <a:lnTo>
                  <a:pt x="5553174" y="0"/>
                </a:lnTo>
                <a:lnTo>
                  <a:pt x="5553174" y="9458"/>
                </a:lnTo>
                <a:lnTo>
                  <a:pt x="5257250" y="9458"/>
                </a:lnTo>
                <a:close/>
                <a:moveTo>
                  <a:pt x="4709215" y="0"/>
                </a:moveTo>
                <a:lnTo>
                  <a:pt x="5015452" y="0"/>
                </a:lnTo>
                <a:lnTo>
                  <a:pt x="5019835" y="9458"/>
                </a:lnTo>
                <a:lnTo>
                  <a:pt x="4709215" y="9458"/>
                </a:lnTo>
                <a:close/>
                <a:moveTo>
                  <a:pt x="4020058" y="0"/>
                </a:moveTo>
                <a:lnTo>
                  <a:pt x="4602020" y="0"/>
                </a:lnTo>
                <a:lnTo>
                  <a:pt x="4602020" y="9458"/>
                </a:lnTo>
                <a:lnTo>
                  <a:pt x="4020058" y="9458"/>
                </a:lnTo>
                <a:close/>
                <a:moveTo>
                  <a:pt x="3618772" y="0"/>
                </a:moveTo>
                <a:lnTo>
                  <a:pt x="3940284" y="0"/>
                </a:lnTo>
                <a:lnTo>
                  <a:pt x="3940284" y="9458"/>
                </a:lnTo>
                <a:lnTo>
                  <a:pt x="3618772" y="9458"/>
                </a:lnTo>
                <a:close/>
                <a:moveTo>
                  <a:pt x="3114435" y="0"/>
                </a:moveTo>
                <a:lnTo>
                  <a:pt x="3435940" y="0"/>
                </a:lnTo>
                <a:lnTo>
                  <a:pt x="3435940" y="9458"/>
                </a:lnTo>
                <a:lnTo>
                  <a:pt x="3114435" y="9458"/>
                </a:lnTo>
                <a:close/>
                <a:moveTo>
                  <a:pt x="2397738" y="0"/>
                </a:moveTo>
                <a:lnTo>
                  <a:pt x="2758743" y="0"/>
                </a:lnTo>
                <a:lnTo>
                  <a:pt x="2772732" y="9458"/>
                </a:lnTo>
                <a:lnTo>
                  <a:pt x="2383749" y="9458"/>
                </a:lnTo>
                <a:close/>
                <a:moveTo>
                  <a:pt x="1484095" y="0"/>
                </a:moveTo>
                <a:lnTo>
                  <a:pt x="2063233" y="0"/>
                </a:lnTo>
                <a:lnTo>
                  <a:pt x="2063233" y="9458"/>
                </a:lnTo>
                <a:lnTo>
                  <a:pt x="1484095" y="9458"/>
                </a:lnTo>
                <a:close/>
                <a:moveTo>
                  <a:pt x="641090" y="0"/>
                </a:moveTo>
                <a:lnTo>
                  <a:pt x="1196639" y="0"/>
                </a:lnTo>
                <a:lnTo>
                  <a:pt x="1211413" y="9458"/>
                </a:lnTo>
                <a:lnTo>
                  <a:pt x="641090" y="9458"/>
                </a:lnTo>
                <a:close/>
                <a:moveTo>
                  <a:pt x="0" y="0"/>
                </a:moveTo>
                <a:lnTo>
                  <a:pt x="565721" y="0"/>
                </a:lnTo>
                <a:lnTo>
                  <a:pt x="565721" y="9458"/>
                </a:lnTo>
                <a:lnTo>
                  <a:pt x="0" y="94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 dirty="0">
              <a:solidFill>
                <a:srgbClr val="F0A51E"/>
              </a:solidFill>
            </a:endParaRPr>
          </a:p>
        </p:txBody>
      </p:sp>
      <p:sp>
        <p:nvSpPr>
          <p:cNvPr id="5" name="FRQ_Divider"/>
          <p:cNvSpPr/>
          <p:nvPr/>
        </p:nvSpPr>
        <p:spPr>
          <a:xfrm>
            <a:off x="5497059" y="6538764"/>
            <a:ext cx="141277" cy="14489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lvl="0"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rgbClr val="9FA0A3"/>
                </a:solidFill>
                <a:cs typeface="Nirmala UI" panose="020B0502040204020203" pitchFamily="34" charset="0"/>
              </a:rPr>
              <a:t>|</a:t>
            </a:r>
            <a:endParaRPr lang="en-GB" sz="1067" dirty="0">
              <a:solidFill>
                <a:srgbClr val="9FA0A3"/>
              </a:solidFill>
              <a:cs typeface="Nirmala UI" panose="020B0502040204020203" pitchFamily="34" charset="0"/>
            </a:endParaRPr>
          </a:p>
        </p:txBody>
      </p:sp>
      <p:sp>
        <p:nvSpPr>
          <p:cNvPr id="43" name="FRQ_Copyright"/>
          <p:cNvSpPr/>
          <p:nvPr/>
        </p:nvSpPr>
        <p:spPr>
          <a:xfrm>
            <a:off x="5653303" y="6528629"/>
            <a:ext cx="2410916" cy="165168"/>
          </a:xfrm>
          <a:prstGeom prst="rect">
            <a:avLst/>
          </a:prstGeom>
        </p:spPr>
        <p:txBody>
          <a:bodyPr wrap="none" lIns="0" tIns="0" rIns="0" bIns="0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rgbClr val="9FA0A3"/>
                </a:solidFill>
                <a:cs typeface="Nirmala UI" panose="020B0502040204020203" pitchFamily="34" charset="0"/>
              </a:rPr>
              <a:t>© 2023 Frequentis AG</a:t>
            </a:r>
          </a:p>
        </p:txBody>
      </p:sp>
      <p:sp>
        <p:nvSpPr>
          <p:cNvPr id="44" name="FRQ_Classification"/>
          <p:cNvSpPr/>
          <p:nvPr/>
        </p:nvSpPr>
        <p:spPr>
          <a:xfrm>
            <a:off x="4127782" y="6528629"/>
            <a:ext cx="1354309" cy="165168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rgbClr val="9FA0A3"/>
                </a:solidFill>
                <a:cs typeface="Nirmala UI" panose="020B0502040204020203" pitchFamily="34" charset="0"/>
              </a:rPr>
              <a:t>Non-confidential</a:t>
            </a:r>
          </a:p>
        </p:txBody>
      </p:sp>
      <p:sp>
        <p:nvSpPr>
          <p:cNvPr id="42" name="FRQ_Filename"/>
          <p:cNvSpPr txBox="1"/>
          <p:nvPr/>
        </p:nvSpPr>
        <p:spPr bwMode="ltGray">
          <a:xfrm>
            <a:off x="875647" y="6524625"/>
            <a:ext cx="2910037" cy="144894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lvl="0" defTabSz="45720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rgbClr val="9FA0A3"/>
                </a:solidFill>
                <a:cs typeface="Nirmala UI" panose="020B0502040204020203" pitchFamily="34" charset="0"/>
              </a:defRPr>
            </a:lvl1pPr>
          </a:lstStyle>
          <a:p>
            <a:pPr lvl="0"/>
            <a:r>
              <a:rPr lang="en-GB" sz="1067" baseline="0" noProof="0" dirty="0"/>
              <a:t>Git | Master Your Skills</a:t>
            </a:r>
          </a:p>
          <a:p>
            <a:pPr lvl="0"/>
            <a:endParaRPr lang="en-GB" sz="1067" baseline="0" noProof="0" dirty="0"/>
          </a:p>
          <a:p>
            <a:pPr lvl="0"/>
            <a:endParaRPr lang="en-GB" sz="1067" baseline="0" noProof="0" dirty="0"/>
          </a:p>
          <a:p>
            <a:pPr lvl="0"/>
            <a:endParaRPr lang="en-GB" sz="1067" baseline="0" noProof="0" dirty="0"/>
          </a:p>
          <a:p>
            <a:pPr lvl="0"/>
            <a:endParaRPr lang="en-GB" sz="1067" baseline="0" noProof="0" dirty="0"/>
          </a:p>
          <a:p>
            <a:pPr lvl="0"/>
            <a:endParaRPr lang="en-GB" sz="1067" noProof="0" dirty="0"/>
          </a:p>
        </p:txBody>
      </p:sp>
      <p:sp>
        <p:nvSpPr>
          <p:cNvPr id="54" name="FRQ_Divider"/>
          <p:cNvSpPr/>
          <p:nvPr/>
        </p:nvSpPr>
        <p:spPr>
          <a:xfrm>
            <a:off x="719403" y="6538764"/>
            <a:ext cx="141277" cy="14489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lvl="0"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rgbClr val="9FA0A3"/>
                </a:solidFill>
                <a:cs typeface="Nirmala UI" panose="020B0502040204020203" pitchFamily="34" charset="0"/>
              </a:rPr>
              <a:t>|</a:t>
            </a:r>
            <a:endParaRPr lang="en-GB" sz="1067" dirty="0">
              <a:solidFill>
                <a:srgbClr val="9FA0A3"/>
              </a:solidFill>
              <a:cs typeface="Nirmala UI" panose="020B0502040204020203" pitchFamily="34" charset="0"/>
            </a:endParaRPr>
          </a:p>
        </p:txBody>
      </p:sp>
      <p:sp>
        <p:nvSpPr>
          <p:cNvPr id="49" name="FRQ_Pagenumber"/>
          <p:cNvSpPr txBox="1">
            <a:spLocks/>
          </p:cNvSpPr>
          <p:nvPr/>
        </p:nvSpPr>
        <p:spPr>
          <a:xfrm>
            <a:off x="449096" y="6529908"/>
            <a:ext cx="287656" cy="14489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algn="r" defTabSz="45720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rgbClr val="9FA0A3"/>
                </a:solidFill>
              </a:defRPr>
            </a:lvl1pPr>
          </a:lstStyle>
          <a:p>
            <a:pPr lvl="0"/>
            <a:fld id="{71245D3D-131A-47D1-B100-B33219007AD2}" type="slidenum">
              <a:rPr lang="en-GB" sz="1067" smtClean="0"/>
              <a:pPr lvl="0"/>
              <a:t>‹#›</a:t>
            </a:fld>
            <a:endParaRPr lang="en-GB" sz="1067" dirty="0"/>
          </a:p>
        </p:txBody>
      </p:sp>
    </p:spTree>
    <p:extLst>
      <p:ext uri="{BB962C8B-B14F-4D97-AF65-F5344CB8AC3E}">
        <p14:creationId xmlns:p14="http://schemas.microsoft.com/office/powerpoint/2010/main" val="173838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2400" b="0" kern="1200">
          <a:gradFill flip="none" rotWithShape="1">
            <a:gsLst>
              <a:gs pos="0">
                <a:srgbClr val="00529B"/>
              </a:gs>
              <a:gs pos="100000">
                <a:srgbClr val="0588FF"/>
              </a:gs>
            </a:gsLst>
            <a:lin ang="18900000" scaled="1"/>
            <a:tileRect/>
          </a:gradFill>
          <a:latin typeface="+mn-lt"/>
          <a:ea typeface="ヒラギノ角ゴ Pro W3" charset="0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9178" indent="-239178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Wingdings" panose="05000000000000000000" pitchFamily="2" charset="2"/>
        <a:buChar char="§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611702" indent="-304792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Lucida Grande"/>
        <a:buChar char="-"/>
        <a:defRPr sz="2133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840296" indent="-228594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Arial" charset="0"/>
        <a:buChar char="•"/>
        <a:defRPr sz="2133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1191654" indent="-279393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Lucida Grande"/>
        <a:buChar char="-"/>
        <a:defRPr sz="1867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430831" indent="-213779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tx1"/>
        </a:buClr>
        <a:buFont typeface="Arial" charset="0"/>
        <a:buChar char="•"/>
        <a:defRPr sz="1867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/>
          <p:cNvSpPr/>
          <p:nvPr/>
        </p:nvSpPr>
        <p:spPr>
          <a:xfrm>
            <a:off x="0" y="2"/>
            <a:ext cx="192000" cy="68583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>
              <a:solidFill>
                <a:srgbClr val="F0A51E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>
            <a:off x="1" y="0"/>
            <a:ext cx="12189884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3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24" name="Rectangle 68"/>
          <p:cNvSpPr>
            <a:spLocks noChangeArrowheads="1"/>
          </p:cNvSpPr>
          <p:nvPr/>
        </p:nvSpPr>
        <p:spPr bwMode="auto">
          <a:xfrm>
            <a:off x="863606" y="6944786"/>
            <a:ext cx="1056217" cy="179916"/>
          </a:xfrm>
          <a:prstGeom prst="rect">
            <a:avLst/>
          </a:prstGeom>
          <a:noFill/>
          <a:ln>
            <a:noFill/>
          </a:ln>
        </p:spPr>
        <p:txBody>
          <a:bodyPr wrap="none" lIns="24000" tIns="0" rIns="48000" bIns="0" anchor="ctr"/>
          <a:lstStyle/>
          <a:p>
            <a:pPr algn="r" defTabSz="804313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9FA0A3"/>
              </a:buClr>
              <a:defRPr/>
            </a:pPr>
            <a:endParaRPr lang="en-GB" sz="667" noProof="0">
              <a:solidFill>
                <a:srgbClr val="626469"/>
              </a:solidFill>
              <a:cs typeface="Arial" panose="020B0604020202020204" pitchFamily="34" charset="0"/>
            </a:endParaRPr>
          </a:p>
        </p:txBody>
      </p:sp>
      <p:sp>
        <p:nvSpPr>
          <p:cNvPr id="30" name="Rectangle 68"/>
          <p:cNvSpPr>
            <a:spLocks noChangeArrowheads="1"/>
          </p:cNvSpPr>
          <p:nvPr/>
        </p:nvSpPr>
        <p:spPr bwMode="auto">
          <a:xfrm>
            <a:off x="863606" y="6944786"/>
            <a:ext cx="1056217" cy="179916"/>
          </a:xfrm>
          <a:prstGeom prst="rect">
            <a:avLst/>
          </a:prstGeom>
          <a:noFill/>
          <a:ln>
            <a:noFill/>
          </a:ln>
        </p:spPr>
        <p:txBody>
          <a:bodyPr wrap="none" lIns="24000" tIns="0" rIns="48000" bIns="0" anchor="ctr"/>
          <a:lstStyle/>
          <a:p>
            <a:pPr algn="r" defTabSz="804313" eaLnBrk="0" fontAlgn="base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667" noProof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76000" y="362237"/>
            <a:ext cx="11040000" cy="38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Title / key message of the slide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41" y="1013793"/>
            <a:ext cx="11078249" cy="517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Text</a:t>
            </a:r>
          </a:p>
          <a:p>
            <a:pPr lvl="1"/>
            <a:r>
              <a:rPr lang="en-GB" noProof="0"/>
              <a:t>Text</a:t>
            </a:r>
          </a:p>
          <a:p>
            <a:pPr lvl="2"/>
            <a:r>
              <a:rPr lang="en-GB" noProof="0"/>
              <a:t>Text</a:t>
            </a:r>
          </a:p>
          <a:p>
            <a:pPr lvl="3"/>
            <a:r>
              <a:rPr lang="en-GB" noProof="0"/>
              <a:t>Text</a:t>
            </a:r>
          </a:p>
          <a:p>
            <a:pPr lvl="4"/>
            <a:r>
              <a:rPr lang="en-GB" noProof="0"/>
              <a:t>Text</a:t>
            </a:r>
          </a:p>
        </p:txBody>
      </p:sp>
      <p:sp>
        <p:nvSpPr>
          <p:cNvPr id="60" name="Abgerundetes Rechteck 59"/>
          <p:cNvSpPr/>
          <p:nvPr/>
        </p:nvSpPr>
        <p:spPr>
          <a:xfrm>
            <a:off x="576677" y="6915806"/>
            <a:ext cx="9216000" cy="289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>
              <a:solidFill>
                <a:srgbClr val="FFFFFF"/>
              </a:solidFill>
            </a:endParaRPr>
          </a:p>
        </p:txBody>
      </p:sp>
      <p:sp>
        <p:nvSpPr>
          <p:cNvPr id="6" name="Pfeil nach oben 5"/>
          <p:cNvSpPr/>
          <p:nvPr/>
        </p:nvSpPr>
        <p:spPr>
          <a:xfrm>
            <a:off x="-192698" y="1255344"/>
            <a:ext cx="60959" cy="96596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>
              <a:solidFill>
                <a:srgbClr val="FFFFFF"/>
              </a:solidFill>
            </a:endParaRPr>
          </a:p>
        </p:txBody>
      </p:sp>
      <p:sp>
        <p:nvSpPr>
          <p:cNvPr id="66" name="Pfeil nach oben 65"/>
          <p:cNvSpPr/>
          <p:nvPr/>
        </p:nvSpPr>
        <p:spPr>
          <a:xfrm>
            <a:off x="-253657" y="1013826"/>
            <a:ext cx="60959" cy="338087"/>
          </a:xfrm>
          <a:prstGeom prst="up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>
              <a:solidFill>
                <a:srgbClr val="FFFFFF"/>
              </a:solidFill>
            </a:endParaRPr>
          </a:p>
        </p:txBody>
      </p:sp>
      <p:sp>
        <p:nvSpPr>
          <p:cNvPr id="9" name="Rechteck 8">
            <a:hlinkClick r:id="" action="ppaction://hlinkshowjump?jump=nextslide"/>
          </p:cNvPr>
          <p:cNvSpPr/>
          <p:nvPr/>
        </p:nvSpPr>
        <p:spPr>
          <a:xfrm>
            <a:off x="11616000" y="2"/>
            <a:ext cx="576000" cy="685833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>
              <a:solidFill>
                <a:srgbClr val="FFFFFF"/>
              </a:solidFill>
            </a:endParaRPr>
          </a:p>
        </p:txBody>
      </p:sp>
      <p:sp>
        <p:nvSpPr>
          <p:cNvPr id="46" name="Rechteck 45">
            <a:hlinkClick r:id="" action="ppaction://hlinkshowjump?jump=previousslide"/>
          </p:cNvPr>
          <p:cNvSpPr/>
          <p:nvPr/>
        </p:nvSpPr>
        <p:spPr>
          <a:xfrm>
            <a:off x="0" y="2"/>
            <a:ext cx="576000" cy="685799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>
              <a:lnSpc>
                <a:spcPct val="90000"/>
              </a:lnSpc>
              <a:spcAft>
                <a:spcPts val="800"/>
              </a:spcAft>
            </a:pPr>
            <a:endParaRPr lang="en-GB" sz="2133" noProof="0">
              <a:solidFill>
                <a:srgbClr val="FFFFFF"/>
              </a:solidFill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-609021" y="-196851"/>
            <a:ext cx="13281752" cy="7248614"/>
            <a:chOff x="-456766" y="-146727"/>
            <a:chExt cx="9961314" cy="5402902"/>
          </a:xfrm>
        </p:grpSpPr>
        <p:sp>
          <p:nvSpPr>
            <p:cNvPr id="53" name="Rechteck 52"/>
            <p:cNvSpPr>
              <a:spLocks/>
            </p:cNvSpPr>
            <p:nvPr userDrawn="1"/>
          </p:nvSpPr>
          <p:spPr>
            <a:xfrm>
              <a:off x="-72512" y="4609366"/>
              <a:ext cx="36000" cy="198000"/>
            </a:xfrm>
            <a:prstGeom prst="rect">
              <a:avLst/>
            </a:prstGeom>
            <a:pattFill prst="wdUpDiag">
              <a:fgClr>
                <a:schemeClr val="tx2"/>
              </a:fgClr>
              <a:bgClr>
                <a:schemeClr val="bg2">
                  <a:lumMod val="25000"/>
                  <a:lumOff val="75000"/>
                </a:schemeClr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0000" bIns="90000" rtlCol="0" anchor="t" anchorCtr="0"/>
            <a:lstStyle/>
            <a:p>
              <a:pPr algn="ctr" defTabSz="609585"/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55" name="Line 9"/>
            <p:cNvSpPr>
              <a:spLocks noChangeShapeType="1"/>
            </p:cNvSpPr>
            <p:nvPr/>
          </p:nvSpPr>
          <p:spPr bwMode="auto">
            <a:xfrm flipV="1">
              <a:off x="-144512" y="503647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>
              <a:off x="-144512" y="332961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57" name="Line 15"/>
            <p:cNvSpPr>
              <a:spLocks noChangeShapeType="1"/>
            </p:cNvSpPr>
            <p:nvPr/>
          </p:nvSpPr>
          <p:spPr bwMode="auto">
            <a:xfrm flipH="1">
              <a:off x="430808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58" name="Line 17"/>
            <p:cNvSpPr>
              <a:spLocks noChangeShapeType="1"/>
            </p:cNvSpPr>
            <p:nvPr/>
          </p:nvSpPr>
          <p:spPr bwMode="auto">
            <a:xfrm>
              <a:off x="8712460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63" name="Line 10"/>
            <p:cNvSpPr>
              <a:spLocks noChangeShapeType="1"/>
            </p:cNvSpPr>
            <p:nvPr userDrawn="1"/>
          </p:nvSpPr>
          <p:spPr bwMode="auto">
            <a:xfrm flipH="1">
              <a:off x="-144512" y="2734784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67" name="Line 14"/>
            <p:cNvSpPr>
              <a:spLocks noChangeShapeType="1"/>
            </p:cNvSpPr>
            <p:nvPr userDrawn="1"/>
          </p:nvSpPr>
          <p:spPr bwMode="auto">
            <a:xfrm>
              <a:off x="-108512" y="596610"/>
              <a:ext cx="72000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68" name="Line 14"/>
            <p:cNvSpPr>
              <a:spLocks noChangeShapeType="1"/>
            </p:cNvSpPr>
            <p:nvPr userDrawn="1"/>
          </p:nvSpPr>
          <p:spPr bwMode="auto">
            <a:xfrm>
              <a:off x="-108512" y="755675"/>
              <a:ext cx="72000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69" name="Textfeld 68"/>
            <p:cNvSpPr txBox="1"/>
            <p:nvPr userDrawn="1"/>
          </p:nvSpPr>
          <p:spPr>
            <a:xfrm>
              <a:off x="-337742" y="382941"/>
              <a:ext cx="310607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>
                  <a:solidFill>
                    <a:srgbClr val="9FA0A3"/>
                  </a:solidFill>
                </a:rPr>
                <a:t>Headline</a:t>
              </a:r>
            </a:p>
          </p:txBody>
        </p:sp>
        <p:sp>
          <p:nvSpPr>
            <p:cNvPr id="70" name="Textfeld 69"/>
            <p:cNvSpPr txBox="1"/>
            <p:nvPr userDrawn="1"/>
          </p:nvSpPr>
          <p:spPr>
            <a:xfrm>
              <a:off x="-326923" y="604198"/>
              <a:ext cx="299787" cy="137740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>
                  <a:solidFill>
                    <a:srgbClr val="9FA0A3"/>
                  </a:solidFill>
                </a:rPr>
                <a:t>Sub-</a:t>
              </a:r>
              <a:br>
                <a:rPr lang="en-GB" sz="667" noProof="0">
                  <a:solidFill>
                    <a:srgbClr val="9FA0A3"/>
                  </a:solidFill>
                </a:rPr>
              </a:br>
              <a:r>
                <a:rPr lang="en-GB" sz="667" noProof="0">
                  <a:solidFill>
                    <a:srgbClr val="9FA0A3"/>
                  </a:solidFill>
                </a:rPr>
                <a:t>headline</a:t>
              </a:r>
            </a:p>
          </p:txBody>
        </p:sp>
        <p:sp>
          <p:nvSpPr>
            <p:cNvPr id="71" name="Textfeld 70"/>
            <p:cNvSpPr txBox="1"/>
            <p:nvPr userDrawn="1"/>
          </p:nvSpPr>
          <p:spPr>
            <a:xfrm>
              <a:off x="-456766" y="1043707"/>
              <a:ext cx="429630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>
                  <a:solidFill>
                    <a:srgbClr val="9FA0A3"/>
                  </a:solidFill>
                </a:rPr>
                <a:t>Content area</a:t>
              </a:r>
            </a:p>
          </p:txBody>
        </p:sp>
        <p:cxnSp>
          <p:nvCxnSpPr>
            <p:cNvPr id="72" name="Gerade Verbindung 71"/>
            <p:cNvCxnSpPr/>
            <p:nvPr userDrawn="1"/>
          </p:nvCxnSpPr>
          <p:spPr>
            <a:xfrm>
              <a:off x="8712460" y="5160850"/>
              <a:ext cx="0" cy="95325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460810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76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755675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77" name="Line 12"/>
            <p:cNvSpPr>
              <a:spLocks noChangeShapeType="1"/>
            </p:cNvSpPr>
            <p:nvPr/>
          </p:nvSpPr>
          <p:spPr bwMode="auto">
            <a:xfrm flipV="1">
              <a:off x="-144512" y="4964333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0" name="Line 12"/>
            <p:cNvSpPr>
              <a:spLocks noChangeShapeType="1"/>
            </p:cNvSpPr>
            <p:nvPr/>
          </p:nvSpPr>
          <p:spPr bwMode="auto">
            <a:xfrm flipV="1">
              <a:off x="-144512" y="4805077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 flipH="1" flipV="1">
              <a:off x="-351510" y="460810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4" name="Line 15"/>
            <p:cNvSpPr>
              <a:spLocks noChangeShapeType="1"/>
            </p:cNvSpPr>
            <p:nvPr userDrawn="1"/>
          </p:nvSpPr>
          <p:spPr bwMode="auto">
            <a:xfrm flipH="1">
              <a:off x="4572000" y="-146727"/>
              <a:ext cx="0" cy="10733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5" name="Textfeld 84"/>
            <p:cNvSpPr txBox="1"/>
            <p:nvPr userDrawn="1"/>
          </p:nvSpPr>
          <p:spPr>
            <a:xfrm>
              <a:off x="-269215" y="4869852"/>
              <a:ext cx="242079" cy="68871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pPr algn="r" defTabSz="609585" fontAlgn="base">
                <a:lnSpc>
                  <a:spcPct val="900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en-GB" sz="667" noProof="0">
                  <a:solidFill>
                    <a:srgbClr val="9FA0A3"/>
                  </a:solidFill>
                </a:rPr>
                <a:t>Footer</a:t>
              </a:r>
            </a:p>
          </p:txBody>
        </p:sp>
        <p:sp>
          <p:nvSpPr>
            <p:cNvPr id="86" name="Line 14"/>
            <p:cNvSpPr>
              <a:spLocks noChangeShapeType="1"/>
            </p:cNvSpPr>
            <p:nvPr userDrawn="1"/>
          </p:nvSpPr>
          <p:spPr bwMode="auto">
            <a:xfrm>
              <a:off x="-144512" y="935695"/>
              <a:ext cx="10800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7" name="Line 12"/>
            <p:cNvSpPr>
              <a:spLocks noChangeShapeType="1"/>
            </p:cNvSpPr>
            <p:nvPr userDrawn="1"/>
          </p:nvSpPr>
          <p:spPr bwMode="auto">
            <a:xfrm flipV="1">
              <a:off x="-144512" y="4752054"/>
              <a:ext cx="108000" cy="0"/>
            </a:xfrm>
            <a:prstGeom prst="line">
              <a:avLst/>
            </a:prstGeom>
            <a:noFill/>
            <a:ln w="3175">
              <a:solidFill>
                <a:schemeClr val="tx2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8" name="Line 14"/>
            <p:cNvSpPr>
              <a:spLocks noChangeShapeType="1"/>
            </p:cNvSpPr>
            <p:nvPr userDrawn="1"/>
          </p:nvSpPr>
          <p:spPr bwMode="auto">
            <a:xfrm>
              <a:off x="-144512" y="281666"/>
              <a:ext cx="108000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89" name="Line 14"/>
            <p:cNvSpPr>
              <a:spLocks noChangeShapeType="1"/>
            </p:cNvSpPr>
            <p:nvPr userDrawn="1"/>
          </p:nvSpPr>
          <p:spPr bwMode="auto">
            <a:xfrm>
              <a:off x="-144512" y="755675"/>
              <a:ext cx="10800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prstDash val="sysDash"/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  <p:sp>
          <p:nvSpPr>
            <p:cNvPr id="90" name="Line 13"/>
            <p:cNvSpPr>
              <a:spLocks noChangeShapeType="1"/>
            </p:cNvSpPr>
            <p:nvPr userDrawn="1"/>
          </p:nvSpPr>
          <p:spPr bwMode="auto">
            <a:xfrm flipH="1" flipV="1">
              <a:off x="9189550" y="928713"/>
              <a:ext cx="314998" cy="0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400" noProof="0">
                <a:solidFill>
                  <a:srgbClr val="9FA0A3"/>
                </a:solidFill>
              </a:endParaRPr>
            </a:p>
          </p:txBody>
        </p:sp>
      </p:grpSp>
      <p:sp>
        <p:nvSpPr>
          <p:cNvPr id="61" name="FRQ_Logo">
            <a:hlinkClick r:id="" action="ppaction://hlinkshowjump?jump=firstslide"/>
          </p:cNvPr>
          <p:cNvSpPr>
            <a:spLocks noChangeAspect="1"/>
          </p:cNvSpPr>
          <p:nvPr/>
        </p:nvSpPr>
        <p:spPr>
          <a:xfrm>
            <a:off x="10205031" y="6444061"/>
            <a:ext cx="1411757" cy="246320"/>
          </a:xfrm>
          <a:custGeom>
            <a:avLst/>
            <a:gdLst/>
            <a:ahLst/>
            <a:cxnLst/>
            <a:rect l="l" t="t" r="r" b="b"/>
            <a:pathLst>
              <a:path w="7337697" h="1272363">
                <a:moveTo>
                  <a:pt x="2716345" y="1190847"/>
                </a:moveTo>
                <a:lnTo>
                  <a:pt x="2922093" y="1190847"/>
                </a:lnTo>
                <a:lnTo>
                  <a:pt x="2784437" y="1272363"/>
                </a:lnTo>
                <a:lnTo>
                  <a:pt x="2767791" y="1272363"/>
                </a:lnTo>
                <a:close/>
                <a:moveTo>
                  <a:pt x="6349715" y="996069"/>
                </a:moveTo>
                <a:lnTo>
                  <a:pt x="6675164" y="996069"/>
                </a:lnTo>
                <a:lnTo>
                  <a:pt x="6675164" y="1137337"/>
                </a:lnTo>
                <a:lnTo>
                  <a:pt x="6349715" y="1137337"/>
                </a:lnTo>
                <a:close/>
                <a:moveTo>
                  <a:pt x="5776176" y="996069"/>
                </a:moveTo>
                <a:lnTo>
                  <a:pt x="6101618" y="996069"/>
                </a:lnTo>
                <a:lnTo>
                  <a:pt x="6101618" y="1137337"/>
                </a:lnTo>
                <a:lnTo>
                  <a:pt x="5776176" y="1137337"/>
                </a:lnTo>
                <a:close/>
                <a:moveTo>
                  <a:pt x="5200758" y="996069"/>
                </a:moveTo>
                <a:lnTo>
                  <a:pt x="5553174" y="996069"/>
                </a:lnTo>
                <a:lnTo>
                  <a:pt x="5553174" y="1137337"/>
                </a:lnTo>
                <a:lnTo>
                  <a:pt x="5259505" y="1137337"/>
                </a:lnTo>
                <a:close/>
                <a:moveTo>
                  <a:pt x="4709215" y="996069"/>
                </a:moveTo>
                <a:lnTo>
                  <a:pt x="5002679" y="996069"/>
                </a:lnTo>
                <a:lnTo>
                  <a:pt x="5002679" y="1137337"/>
                </a:lnTo>
                <a:lnTo>
                  <a:pt x="4709215" y="1137337"/>
                </a:lnTo>
                <a:close/>
                <a:moveTo>
                  <a:pt x="4020058" y="996069"/>
                </a:moveTo>
                <a:lnTo>
                  <a:pt x="4602020" y="996069"/>
                </a:lnTo>
                <a:lnTo>
                  <a:pt x="4602020" y="1137337"/>
                </a:lnTo>
                <a:lnTo>
                  <a:pt x="4020058" y="1137337"/>
                </a:lnTo>
                <a:close/>
                <a:moveTo>
                  <a:pt x="3174710" y="996069"/>
                </a:moveTo>
                <a:lnTo>
                  <a:pt x="3880010" y="996069"/>
                </a:lnTo>
                <a:cubicBezTo>
                  <a:pt x="3820003" y="1081537"/>
                  <a:pt x="3720293" y="1137337"/>
                  <a:pt x="3607462" y="1137337"/>
                </a:cubicBezTo>
                <a:lnTo>
                  <a:pt x="3447250" y="1137337"/>
                </a:lnTo>
                <a:cubicBezTo>
                  <a:pt x="3334427" y="1137337"/>
                  <a:pt x="3234709" y="1081537"/>
                  <a:pt x="3174710" y="996069"/>
                </a:cubicBezTo>
                <a:close/>
                <a:moveTo>
                  <a:pt x="2253225" y="996069"/>
                </a:moveTo>
                <a:lnTo>
                  <a:pt x="2902944" y="996069"/>
                </a:lnTo>
                <a:cubicBezTo>
                  <a:pt x="2901657" y="998515"/>
                  <a:pt x="2900095" y="1000777"/>
                  <a:pt x="2898533" y="1003025"/>
                </a:cubicBezTo>
                <a:lnTo>
                  <a:pt x="3011229" y="1137337"/>
                </a:lnTo>
                <a:lnTo>
                  <a:pt x="2394281" y="1137337"/>
                </a:lnTo>
                <a:cubicBezTo>
                  <a:pt x="2340651" y="1103535"/>
                  <a:pt x="2292718" y="1055319"/>
                  <a:pt x="2253225" y="996069"/>
                </a:cubicBezTo>
                <a:close/>
                <a:moveTo>
                  <a:pt x="1484095" y="996069"/>
                </a:moveTo>
                <a:lnTo>
                  <a:pt x="2063233" y="996069"/>
                </a:lnTo>
                <a:lnTo>
                  <a:pt x="2063233" y="1137337"/>
                </a:lnTo>
                <a:lnTo>
                  <a:pt x="1484095" y="1137337"/>
                </a:lnTo>
                <a:close/>
                <a:moveTo>
                  <a:pt x="1102018" y="996069"/>
                </a:moveTo>
                <a:lnTo>
                  <a:pt x="1399525" y="996069"/>
                </a:lnTo>
                <a:lnTo>
                  <a:pt x="1467101" y="1137337"/>
                </a:lnTo>
                <a:lnTo>
                  <a:pt x="1164392" y="1137337"/>
                </a:lnTo>
                <a:close/>
                <a:moveTo>
                  <a:pt x="641090" y="996069"/>
                </a:moveTo>
                <a:lnTo>
                  <a:pt x="952975" y="996069"/>
                </a:lnTo>
                <a:lnTo>
                  <a:pt x="952975" y="1137337"/>
                </a:lnTo>
                <a:lnTo>
                  <a:pt x="641090" y="1137337"/>
                </a:lnTo>
                <a:close/>
                <a:moveTo>
                  <a:pt x="0" y="996069"/>
                </a:moveTo>
                <a:lnTo>
                  <a:pt x="326361" y="996069"/>
                </a:lnTo>
                <a:lnTo>
                  <a:pt x="326361" y="1137337"/>
                </a:lnTo>
                <a:lnTo>
                  <a:pt x="321512" y="1137337"/>
                </a:lnTo>
                <a:lnTo>
                  <a:pt x="4849" y="1137337"/>
                </a:lnTo>
                <a:lnTo>
                  <a:pt x="0" y="1137337"/>
                </a:lnTo>
                <a:close/>
                <a:moveTo>
                  <a:pt x="6719915" y="996069"/>
                </a:moveTo>
                <a:lnTo>
                  <a:pt x="7252753" y="996069"/>
                </a:lnTo>
                <a:cubicBezTo>
                  <a:pt x="7215211" y="1043317"/>
                  <a:pt x="7165836" y="1080844"/>
                  <a:pt x="7109273" y="1105337"/>
                </a:cubicBezTo>
                <a:cubicBezTo>
                  <a:pt x="7046906" y="1127172"/>
                  <a:pt x="6976120" y="1140348"/>
                  <a:pt x="6897064" y="1137337"/>
                </a:cubicBezTo>
                <a:cubicBezTo>
                  <a:pt x="6834329" y="1134941"/>
                  <a:pt x="6775030" y="1119927"/>
                  <a:pt x="6719915" y="1096063"/>
                </a:cubicBezTo>
                <a:close/>
                <a:moveTo>
                  <a:pt x="2173137" y="830811"/>
                </a:moveTo>
                <a:lnTo>
                  <a:pt x="2519157" y="830811"/>
                </a:lnTo>
                <a:cubicBezTo>
                  <a:pt x="2536977" y="849514"/>
                  <a:pt x="2557059" y="859863"/>
                  <a:pt x="2578237" y="859863"/>
                </a:cubicBezTo>
                <a:cubicBezTo>
                  <a:pt x="2599421" y="859863"/>
                  <a:pt x="2619504" y="849514"/>
                  <a:pt x="2637324" y="830811"/>
                </a:cubicBezTo>
                <a:lnTo>
                  <a:pt x="2982855" y="830811"/>
                </a:lnTo>
                <a:cubicBezTo>
                  <a:pt x="2970110" y="870911"/>
                  <a:pt x="2953916" y="908552"/>
                  <a:pt x="2934725" y="943125"/>
                </a:cubicBezTo>
                <a:lnTo>
                  <a:pt x="2221169" y="943125"/>
                </a:lnTo>
                <a:cubicBezTo>
                  <a:pt x="2202366" y="908389"/>
                  <a:pt x="2186236" y="870756"/>
                  <a:pt x="2173137" y="830811"/>
                </a:cubicBezTo>
                <a:close/>
                <a:moveTo>
                  <a:pt x="6719915" y="830811"/>
                </a:moveTo>
                <a:lnTo>
                  <a:pt x="6819838" y="830811"/>
                </a:lnTo>
                <a:lnTo>
                  <a:pt x="6837022" y="845591"/>
                </a:lnTo>
                <a:cubicBezTo>
                  <a:pt x="6856214" y="867893"/>
                  <a:pt x="6884799" y="881783"/>
                  <a:pt x="6916644" y="881783"/>
                </a:cubicBezTo>
                <a:cubicBezTo>
                  <a:pt x="6955168" y="881783"/>
                  <a:pt x="6988921" y="861453"/>
                  <a:pt x="7007307" y="830811"/>
                </a:cubicBezTo>
                <a:lnTo>
                  <a:pt x="7330918" y="830811"/>
                </a:lnTo>
                <a:cubicBezTo>
                  <a:pt x="7323524" y="871053"/>
                  <a:pt x="7309352" y="909004"/>
                  <a:pt x="7288937" y="943125"/>
                </a:cubicBezTo>
                <a:lnTo>
                  <a:pt x="6719915" y="943125"/>
                </a:lnTo>
                <a:close/>
                <a:moveTo>
                  <a:pt x="6349715" y="830804"/>
                </a:moveTo>
                <a:lnTo>
                  <a:pt x="6675164" y="830804"/>
                </a:lnTo>
                <a:lnTo>
                  <a:pt x="6675164" y="943125"/>
                </a:lnTo>
                <a:lnTo>
                  <a:pt x="6349715" y="943125"/>
                </a:lnTo>
                <a:close/>
                <a:moveTo>
                  <a:pt x="5776176" y="830804"/>
                </a:moveTo>
                <a:lnTo>
                  <a:pt x="6101618" y="830804"/>
                </a:lnTo>
                <a:lnTo>
                  <a:pt x="6101618" y="943125"/>
                </a:lnTo>
                <a:lnTo>
                  <a:pt x="5776176" y="943125"/>
                </a:lnTo>
                <a:close/>
                <a:moveTo>
                  <a:pt x="5132036" y="830804"/>
                </a:moveTo>
                <a:lnTo>
                  <a:pt x="5553174" y="830804"/>
                </a:lnTo>
                <a:lnTo>
                  <a:pt x="5553174" y="943125"/>
                </a:lnTo>
                <a:lnTo>
                  <a:pt x="5178746" y="943125"/>
                </a:lnTo>
                <a:close/>
                <a:moveTo>
                  <a:pt x="4709215" y="830804"/>
                </a:moveTo>
                <a:lnTo>
                  <a:pt x="5002679" y="830804"/>
                </a:lnTo>
                <a:lnTo>
                  <a:pt x="5002679" y="943125"/>
                </a:lnTo>
                <a:lnTo>
                  <a:pt x="4709215" y="943125"/>
                </a:lnTo>
                <a:close/>
                <a:moveTo>
                  <a:pt x="4020058" y="830804"/>
                </a:moveTo>
                <a:lnTo>
                  <a:pt x="4334927" y="830804"/>
                </a:lnTo>
                <a:lnTo>
                  <a:pt x="4334927" y="871972"/>
                </a:lnTo>
                <a:lnTo>
                  <a:pt x="4602020" y="871972"/>
                </a:lnTo>
                <a:lnTo>
                  <a:pt x="4602020" y="943125"/>
                </a:lnTo>
                <a:lnTo>
                  <a:pt x="4020058" y="943125"/>
                </a:lnTo>
                <a:close/>
                <a:moveTo>
                  <a:pt x="3115665" y="830804"/>
                </a:moveTo>
                <a:lnTo>
                  <a:pt x="3446904" y="830804"/>
                </a:lnTo>
                <a:cubicBezTo>
                  <a:pt x="3461875" y="859771"/>
                  <a:pt x="3492313" y="879373"/>
                  <a:pt x="3527360" y="879373"/>
                </a:cubicBezTo>
                <a:cubicBezTo>
                  <a:pt x="3562406" y="879373"/>
                  <a:pt x="3592837" y="859771"/>
                  <a:pt x="3607808" y="830804"/>
                </a:cubicBezTo>
                <a:lnTo>
                  <a:pt x="3939054" y="830804"/>
                </a:lnTo>
                <a:cubicBezTo>
                  <a:pt x="3936495" y="870678"/>
                  <a:pt x="3926486" y="908566"/>
                  <a:pt x="3910348" y="943125"/>
                </a:cubicBezTo>
                <a:lnTo>
                  <a:pt x="3144371" y="943125"/>
                </a:lnTo>
                <a:cubicBezTo>
                  <a:pt x="3128226" y="908566"/>
                  <a:pt x="3118217" y="870678"/>
                  <a:pt x="3115665" y="830804"/>
                </a:cubicBezTo>
                <a:close/>
                <a:moveTo>
                  <a:pt x="1484095" y="830804"/>
                </a:moveTo>
                <a:lnTo>
                  <a:pt x="1797436" y="830804"/>
                </a:lnTo>
                <a:lnTo>
                  <a:pt x="1797436" y="871972"/>
                </a:lnTo>
                <a:lnTo>
                  <a:pt x="2063233" y="871972"/>
                </a:lnTo>
                <a:lnTo>
                  <a:pt x="2063233" y="943125"/>
                </a:lnTo>
                <a:lnTo>
                  <a:pt x="1484095" y="943125"/>
                </a:lnTo>
                <a:close/>
                <a:moveTo>
                  <a:pt x="1029062" y="830804"/>
                </a:moveTo>
                <a:lnTo>
                  <a:pt x="1320468" y="830804"/>
                </a:lnTo>
                <a:lnTo>
                  <a:pt x="1374205" y="943125"/>
                </a:lnTo>
                <a:lnTo>
                  <a:pt x="1078649" y="943125"/>
                </a:lnTo>
                <a:close/>
                <a:moveTo>
                  <a:pt x="641090" y="830804"/>
                </a:moveTo>
                <a:lnTo>
                  <a:pt x="952975" y="830804"/>
                </a:lnTo>
                <a:lnTo>
                  <a:pt x="952975" y="943125"/>
                </a:lnTo>
                <a:lnTo>
                  <a:pt x="641090" y="943125"/>
                </a:lnTo>
                <a:close/>
                <a:moveTo>
                  <a:pt x="0" y="830804"/>
                </a:moveTo>
                <a:lnTo>
                  <a:pt x="326361" y="830804"/>
                </a:lnTo>
                <a:lnTo>
                  <a:pt x="326361" y="943125"/>
                </a:lnTo>
                <a:lnTo>
                  <a:pt x="0" y="943125"/>
                </a:lnTo>
                <a:close/>
                <a:moveTo>
                  <a:pt x="6719915" y="744863"/>
                </a:moveTo>
                <a:lnTo>
                  <a:pt x="6758284" y="777859"/>
                </a:lnTo>
                <a:lnTo>
                  <a:pt x="6719915" y="777859"/>
                </a:lnTo>
                <a:close/>
                <a:moveTo>
                  <a:pt x="0" y="693897"/>
                </a:moveTo>
                <a:lnTo>
                  <a:pt x="565721" y="693897"/>
                </a:lnTo>
                <a:lnTo>
                  <a:pt x="565721" y="708381"/>
                </a:lnTo>
                <a:lnTo>
                  <a:pt x="560872" y="708381"/>
                </a:lnTo>
                <a:lnTo>
                  <a:pt x="326361" y="708381"/>
                </a:lnTo>
                <a:lnTo>
                  <a:pt x="326361" y="777866"/>
                </a:lnTo>
                <a:lnTo>
                  <a:pt x="0" y="777866"/>
                </a:lnTo>
                <a:close/>
                <a:moveTo>
                  <a:pt x="6982609" y="693890"/>
                </a:moveTo>
                <a:lnTo>
                  <a:pt x="7330834" y="693890"/>
                </a:lnTo>
                <a:cubicBezTo>
                  <a:pt x="7335577" y="715711"/>
                  <a:pt x="7337697" y="738310"/>
                  <a:pt x="7337697" y="761403"/>
                </a:cubicBezTo>
                <a:lnTo>
                  <a:pt x="7337068" y="777859"/>
                </a:lnTo>
                <a:lnTo>
                  <a:pt x="7022950" y="777859"/>
                </a:lnTo>
                <a:cubicBezTo>
                  <a:pt x="7023141" y="777223"/>
                  <a:pt x="7023141" y="776587"/>
                  <a:pt x="7023141" y="775944"/>
                </a:cubicBezTo>
                <a:cubicBezTo>
                  <a:pt x="7023141" y="742480"/>
                  <a:pt x="7007519" y="712643"/>
                  <a:pt x="6982609" y="693890"/>
                </a:cubicBezTo>
                <a:close/>
                <a:moveTo>
                  <a:pt x="6349715" y="693890"/>
                </a:moveTo>
                <a:lnTo>
                  <a:pt x="6675164" y="693890"/>
                </a:lnTo>
                <a:lnTo>
                  <a:pt x="6675164" y="777859"/>
                </a:lnTo>
                <a:lnTo>
                  <a:pt x="6349715" y="777859"/>
                </a:lnTo>
                <a:close/>
                <a:moveTo>
                  <a:pt x="5776176" y="693890"/>
                </a:moveTo>
                <a:lnTo>
                  <a:pt x="6101618" y="693890"/>
                </a:lnTo>
                <a:lnTo>
                  <a:pt x="6101618" y="777859"/>
                </a:lnTo>
                <a:lnTo>
                  <a:pt x="5776176" y="777859"/>
                </a:lnTo>
                <a:close/>
                <a:moveTo>
                  <a:pt x="5075097" y="693890"/>
                </a:moveTo>
                <a:lnTo>
                  <a:pt x="5553174" y="693890"/>
                </a:lnTo>
                <a:lnTo>
                  <a:pt x="5553174" y="777859"/>
                </a:lnTo>
                <a:lnTo>
                  <a:pt x="5110017" y="777859"/>
                </a:lnTo>
                <a:close/>
                <a:moveTo>
                  <a:pt x="4709215" y="693890"/>
                </a:moveTo>
                <a:lnTo>
                  <a:pt x="5002679" y="693890"/>
                </a:lnTo>
                <a:lnTo>
                  <a:pt x="5002679" y="777859"/>
                </a:lnTo>
                <a:lnTo>
                  <a:pt x="4709215" y="777859"/>
                </a:lnTo>
                <a:close/>
                <a:moveTo>
                  <a:pt x="4020058" y="693890"/>
                </a:moveTo>
                <a:lnTo>
                  <a:pt x="4334927" y="693890"/>
                </a:lnTo>
                <a:lnTo>
                  <a:pt x="4334927" y="777859"/>
                </a:lnTo>
                <a:lnTo>
                  <a:pt x="4020058" y="777859"/>
                </a:lnTo>
                <a:close/>
                <a:moveTo>
                  <a:pt x="3618772" y="693890"/>
                </a:moveTo>
                <a:lnTo>
                  <a:pt x="3940284" y="693890"/>
                </a:lnTo>
                <a:lnTo>
                  <a:pt x="3940284" y="777859"/>
                </a:lnTo>
                <a:lnTo>
                  <a:pt x="3618772" y="777859"/>
                </a:lnTo>
                <a:close/>
                <a:moveTo>
                  <a:pt x="3114435" y="693890"/>
                </a:moveTo>
                <a:lnTo>
                  <a:pt x="3435940" y="693890"/>
                </a:lnTo>
                <a:lnTo>
                  <a:pt x="3435940" y="777859"/>
                </a:lnTo>
                <a:lnTo>
                  <a:pt x="3114435" y="777859"/>
                </a:lnTo>
                <a:close/>
                <a:moveTo>
                  <a:pt x="2701889" y="693890"/>
                </a:moveTo>
                <a:lnTo>
                  <a:pt x="3015442" y="693890"/>
                </a:lnTo>
                <a:cubicBezTo>
                  <a:pt x="3011314" y="722702"/>
                  <a:pt x="3005723" y="750786"/>
                  <a:pt x="2998300" y="777859"/>
                </a:cubicBezTo>
                <a:lnTo>
                  <a:pt x="2673169" y="777859"/>
                </a:lnTo>
                <a:cubicBezTo>
                  <a:pt x="2685143" y="753988"/>
                  <a:pt x="2695061" y="725629"/>
                  <a:pt x="2701889" y="693890"/>
                </a:cubicBezTo>
                <a:close/>
                <a:moveTo>
                  <a:pt x="2141265" y="693890"/>
                </a:moveTo>
                <a:lnTo>
                  <a:pt x="2454591" y="693890"/>
                </a:lnTo>
                <a:cubicBezTo>
                  <a:pt x="2461412" y="725629"/>
                  <a:pt x="2471337" y="753988"/>
                  <a:pt x="2483311" y="777859"/>
                </a:cubicBezTo>
                <a:lnTo>
                  <a:pt x="2157904" y="777859"/>
                </a:lnTo>
                <a:cubicBezTo>
                  <a:pt x="2150737" y="750751"/>
                  <a:pt x="2145159" y="722702"/>
                  <a:pt x="2141265" y="693890"/>
                </a:cubicBezTo>
                <a:close/>
                <a:moveTo>
                  <a:pt x="1484095" y="693890"/>
                </a:moveTo>
                <a:lnTo>
                  <a:pt x="1797436" y="693890"/>
                </a:lnTo>
                <a:lnTo>
                  <a:pt x="1797436" y="777859"/>
                </a:lnTo>
                <a:lnTo>
                  <a:pt x="1484095" y="777859"/>
                </a:lnTo>
                <a:close/>
                <a:moveTo>
                  <a:pt x="968618" y="693890"/>
                </a:moveTo>
                <a:lnTo>
                  <a:pt x="1260561" y="693890"/>
                </a:lnTo>
                <a:cubicBezTo>
                  <a:pt x="1259565" y="694993"/>
                  <a:pt x="1258427" y="695919"/>
                  <a:pt x="1257274" y="696845"/>
                </a:cubicBezTo>
                <a:lnTo>
                  <a:pt x="1256384" y="696845"/>
                </a:lnTo>
                <a:lnTo>
                  <a:pt x="1256652" y="697403"/>
                </a:lnTo>
                <a:cubicBezTo>
                  <a:pt x="1256419" y="697651"/>
                  <a:pt x="1256157" y="697863"/>
                  <a:pt x="1255896" y="698075"/>
                </a:cubicBezTo>
                <a:lnTo>
                  <a:pt x="1256970" y="698075"/>
                </a:lnTo>
                <a:lnTo>
                  <a:pt x="1295141" y="777859"/>
                </a:lnTo>
                <a:lnTo>
                  <a:pt x="1005686" y="777859"/>
                </a:lnTo>
                <a:close/>
                <a:moveTo>
                  <a:pt x="641090" y="693890"/>
                </a:moveTo>
                <a:lnTo>
                  <a:pt x="952975" y="693890"/>
                </a:lnTo>
                <a:lnTo>
                  <a:pt x="952975" y="777859"/>
                </a:lnTo>
                <a:lnTo>
                  <a:pt x="641090" y="777859"/>
                </a:lnTo>
                <a:close/>
                <a:moveTo>
                  <a:pt x="6835121" y="566025"/>
                </a:moveTo>
                <a:lnTo>
                  <a:pt x="7281162" y="566025"/>
                </a:lnTo>
                <a:cubicBezTo>
                  <a:pt x="7296317" y="589147"/>
                  <a:pt x="7308390" y="614290"/>
                  <a:pt x="7317007" y="640946"/>
                </a:cubicBezTo>
                <a:lnTo>
                  <a:pt x="6920871" y="640946"/>
                </a:lnTo>
                <a:lnTo>
                  <a:pt x="6867078" y="594681"/>
                </a:lnTo>
                <a:lnTo>
                  <a:pt x="6867078" y="593331"/>
                </a:lnTo>
                <a:close/>
                <a:moveTo>
                  <a:pt x="6349715" y="566025"/>
                </a:moveTo>
                <a:lnTo>
                  <a:pt x="6675164" y="566025"/>
                </a:lnTo>
                <a:lnTo>
                  <a:pt x="6675164" y="640946"/>
                </a:lnTo>
                <a:lnTo>
                  <a:pt x="6349715" y="640946"/>
                </a:lnTo>
                <a:close/>
                <a:moveTo>
                  <a:pt x="5776176" y="566025"/>
                </a:moveTo>
                <a:lnTo>
                  <a:pt x="6101618" y="566025"/>
                </a:lnTo>
                <a:lnTo>
                  <a:pt x="6101618" y="640946"/>
                </a:lnTo>
                <a:lnTo>
                  <a:pt x="5776176" y="640946"/>
                </a:lnTo>
                <a:close/>
                <a:moveTo>
                  <a:pt x="5021927" y="566025"/>
                </a:moveTo>
                <a:lnTo>
                  <a:pt x="5553174" y="566025"/>
                </a:lnTo>
                <a:lnTo>
                  <a:pt x="5553174" y="640946"/>
                </a:lnTo>
                <a:lnTo>
                  <a:pt x="5053086" y="640946"/>
                </a:lnTo>
                <a:close/>
                <a:moveTo>
                  <a:pt x="4709215" y="566025"/>
                </a:moveTo>
                <a:lnTo>
                  <a:pt x="5002679" y="566025"/>
                </a:lnTo>
                <a:lnTo>
                  <a:pt x="5002679" y="640946"/>
                </a:lnTo>
                <a:lnTo>
                  <a:pt x="4709215" y="640946"/>
                </a:lnTo>
                <a:close/>
                <a:moveTo>
                  <a:pt x="4667874" y="566025"/>
                </a:moveTo>
                <a:lnTo>
                  <a:pt x="4668058" y="566025"/>
                </a:lnTo>
                <a:lnTo>
                  <a:pt x="4668058" y="576161"/>
                </a:lnTo>
                <a:cubicBezTo>
                  <a:pt x="4667781" y="574055"/>
                  <a:pt x="4667774" y="571948"/>
                  <a:pt x="4667774" y="569835"/>
                </a:cubicBezTo>
                <a:close/>
                <a:moveTo>
                  <a:pt x="4020058" y="566025"/>
                </a:moveTo>
                <a:lnTo>
                  <a:pt x="4587920" y="566025"/>
                </a:lnTo>
                <a:lnTo>
                  <a:pt x="4587920" y="637426"/>
                </a:lnTo>
                <a:lnTo>
                  <a:pt x="4334927" y="637426"/>
                </a:lnTo>
                <a:lnTo>
                  <a:pt x="4334927" y="640946"/>
                </a:lnTo>
                <a:lnTo>
                  <a:pt x="4020058" y="640946"/>
                </a:lnTo>
                <a:close/>
                <a:moveTo>
                  <a:pt x="3618772" y="566025"/>
                </a:moveTo>
                <a:lnTo>
                  <a:pt x="3940284" y="566025"/>
                </a:lnTo>
                <a:lnTo>
                  <a:pt x="3940284" y="640946"/>
                </a:lnTo>
                <a:lnTo>
                  <a:pt x="3618772" y="640946"/>
                </a:lnTo>
                <a:close/>
                <a:moveTo>
                  <a:pt x="3114435" y="566025"/>
                </a:moveTo>
                <a:lnTo>
                  <a:pt x="3435940" y="566025"/>
                </a:lnTo>
                <a:lnTo>
                  <a:pt x="3435940" y="640946"/>
                </a:lnTo>
                <a:lnTo>
                  <a:pt x="3114435" y="640946"/>
                </a:lnTo>
                <a:close/>
                <a:moveTo>
                  <a:pt x="2717886" y="566025"/>
                </a:moveTo>
                <a:lnTo>
                  <a:pt x="3024214" y="566025"/>
                </a:lnTo>
                <a:cubicBezTo>
                  <a:pt x="3024313" y="567297"/>
                  <a:pt x="3024313" y="568563"/>
                  <a:pt x="3024313" y="569835"/>
                </a:cubicBezTo>
                <a:cubicBezTo>
                  <a:pt x="3024313" y="593890"/>
                  <a:pt x="3023338" y="617626"/>
                  <a:pt x="3021175" y="640946"/>
                </a:cubicBezTo>
                <a:lnTo>
                  <a:pt x="2711778" y="640946"/>
                </a:lnTo>
                <a:cubicBezTo>
                  <a:pt x="2715793" y="617146"/>
                  <a:pt x="2717836" y="592009"/>
                  <a:pt x="2717886" y="566025"/>
                </a:cubicBezTo>
                <a:close/>
                <a:moveTo>
                  <a:pt x="2132266" y="566025"/>
                </a:moveTo>
                <a:lnTo>
                  <a:pt x="2438595" y="566025"/>
                </a:lnTo>
                <a:cubicBezTo>
                  <a:pt x="2438644" y="592009"/>
                  <a:pt x="2440687" y="617146"/>
                  <a:pt x="2444702" y="640946"/>
                </a:cubicBezTo>
                <a:lnTo>
                  <a:pt x="2135348" y="640946"/>
                </a:lnTo>
                <a:cubicBezTo>
                  <a:pt x="2133143" y="617626"/>
                  <a:pt x="2132167" y="593890"/>
                  <a:pt x="2132167" y="569835"/>
                </a:cubicBezTo>
                <a:close/>
                <a:moveTo>
                  <a:pt x="2128766" y="566025"/>
                </a:moveTo>
                <a:lnTo>
                  <a:pt x="2128950" y="566025"/>
                </a:lnTo>
                <a:lnTo>
                  <a:pt x="2128950" y="576161"/>
                </a:lnTo>
                <a:cubicBezTo>
                  <a:pt x="2128674" y="574055"/>
                  <a:pt x="2128667" y="571948"/>
                  <a:pt x="2128667" y="569835"/>
                </a:cubicBezTo>
                <a:close/>
                <a:moveTo>
                  <a:pt x="1484095" y="566025"/>
                </a:moveTo>
                <a:lnTo>
                  <a:pt x="2049201" y="566025"/>
                </a:lnTo>
                <a:lnTo>
                  <a:pt x="2049201" y="637426"/>
                </a:lnTo>
                <a:lnTo>
                  <a:pt x="1797436" y="637426"/>
                </a:lnTo>
                <a:lnTo>
                  <a:pt x="1797436" y="640946"/>
                </a:lnTo>
                <a:lnTo>
                  <a:pt x="1484095" y="640946"/>
                </a:lnTo>
                <a:close/>
                <a:moveTo>
                  <a:pt x="641090" y="566025"/>
                </a:moveTo>
                <a:lnTo>
                  <a:pt x="1365150" y="566025"/>
                </a:lnTo>
                <a:cubicBezTo>
                  <a:pt x="1351302" y="593133"/>
                  <a:pt x="1334139" y="618262"/>
                  <a:pt x="1314142" y="640946"/>
                </a:cubicBezTo>
                <a:lnTo>
                  <a:pt x="641090" y="640946"/>
                </a:lnTo>
                <a:close/>
                <a:moveTo>
                  <a:pt x="0" y="566025"/>
                </a:moveTo>
                <a:lnTo>
                  <a:pt x="565721" y="566025"/>
                </a:lnTo>
                <a:lnTo>
                  <a:pt x="565721" y="640946"/>
                </a:lnTo>
                <a:lnTo>
                  <a:pt x="0" y="640946"/>
                </a:lnTo>
                <a:close/>
                <a:moveTo>
                  <a:pt x="6756545" y="457464"/>
                </a:moveTo>
                <a:lnTo>
                  <a:pt x="7182151" y="457464"/>
                </a:lnTo>
                <a:lnTo>
                  <a:pt x="7182858" y="458037"/>
                </a:lnTo>
                <a:lnTo>
                  <a:pt x="7180292" y="458037"/>
                </a:lnTo>
                <a:cubicBezTo>
                  <a:pt x="7202805" y="474090"/>
                  <a:pt x="7223460" y="492511"/>
                  <a:pt x="7241676" y="513080"/>
                </a:cubicBezTo>
                <a:lnTo>
                  <a:pt x="6789754" y="513080"/>
                </a:lnTo>
                <a:cubicBezTo>
                  <a:pt x="6776719" y="495854"/>
                  <a:pt x="6765614" y="477207"/>
                  <a:pt x="6756545" y="457464"/>
                </a:cubicBezTo>
                <a:close/>
                <a:moveTo>
                  <a:pt x="6349715" y="457464"/>
                </a:moveTo>
                <a:lnTo>
                  <a:pt x="6675164" y="457464"/>
                </a:lnTo>
                <a:lnTo>
                  <a:pt x="6675164" y="513080"/>
                </a:lnTo>
                <a:lnTo>
                  <a:pt x="6349715" y="513080"/>
                </a:lnTo>
                <a:close/>
                <a:moveTo>
                  <a:pt x="5776176" y="457464"/>
                </a:moveTo>
                <a:lnTo>
                  <a:pt x="6101618" y="457464"/>
                </a:lnTo>
                <a:lnTo>
                  <a:pt x="6101618" y="513080"/>
                </a:lnTo>
                <a:lnTo>
                  <a:pt x="5776176" y="513080"/>
                </a:lnTo>
                <a:close/>
                <a:moveTo>
                  <a:pt x="5257250" y="457464"/>
                </a:moveTo>
                <a:lnTo>
                  <a:pt x="5553174" y="457464"/>
                </a:lnTo>
                <a:lnTo>
                  <a:pt x="5553174" y="513080"/>
                </a:lnTo>
                <a:lnTo>
                  <a:pt x="5257250" y="513080"/>
                </a:lnTo>
                <a:close/>
                <a:moveTo>
                  <a:pt x="4709215" y="457464"/>
                </a:moveTo>
                <a:lnTo>
                  <a:pt x="5227173" y="457464"/>
                </a:lnTo>
                <a:lnTo>
                  <a:pt x="5252917" y="513080"/>
                </a:lnTo>
                <a:lnTo>
                  <a:pt x="4709215" y="513080"/>
                </a:lnTo>
                <a:close/>
                <a:moveTo>
                  <a:pt x="4020058" y="457464"/>
                </a:moveTo>
                <a:lnTo>
                  <a:pt x="4334927" y="457464"/>
                </a:lnTo>
                <a:lnTo>
                  <a:pt x="4334927" y="460928"/>
                </a:lnTo>
                <a:lnTo>
                  <a:pt x="4587920" y="460928"/>
                </a:lnTo>
                <a:lnTo>
                  <a:pt x="4587920" y="513080"/>
                </a:lnTo>
                <a:lnTo>
                  <a:pt x="4020058" y="513080"/>
                </a:lnTo>
                <a:close/>
                <a:moveTo>
                  <a:pt x="3618772" y="457464"/>
                </a:moveTo>
                <a:lnTo>
                  <a:pt x="3940284" y="457464"/>
                </a:lnTo>
                <a:lnTo>
                  <a:pt x="3940284" y="513080"/>
                </a:lnTo>
                <a:lnTo>
                  <a:pt x="3618772" y="513080"/>
                </a:lnTo>
                <a:close/>
                <a:moveTo>
                  <a:pt x="3114435" y="457464"/>
                </a:moveTo>
                <a:lnTo>
                  <a:pt x="3435940" y="457464"/>
                </a:lnTo>
                <a:lnTo>
                  <a:pt x="3435940" y="513080"/>
                </a:lnTo>
                <a:lnTo>
                  <a:pt x="3114435" y="513080"/>
                </a:lnTo>
                <a:close/>
                <a:moveTo>
                  <a:pt x="2711460" y="457464"/>
                </a:moveTo>
                <a:lnTo>
                  <a:pt x="3016785" y="457464"/>
                </a:lnTo>
                <a:cubicBezTo>
                  <a:pt x="3019464" y="475708"/>
                  <a:pt x="3021274" y="494264"/>
                  <a:pt x="3022292" y="513080"/>
                </a:cubicBezTo>
                <a:lnTo>
                  <a:pt x="2716896" y="513080"/>
                </a:lnTo>
                <a:cubicBezTo>
                  <a:pt x="2716550" y="493889"/>
                  <a:pt x="2714712" y="475277"/>
                  <a:pt x="2711460" y="457464"/>
                </a:cubicBezTo>
                <a:close/>
                <a:moveTo>
                  <a:pt x="2139695" y="457464"/>
                </a:moveTo>
                <a:lnTo>
                  <a:pt x="2445020" y="457464"/>
                </a:lnTo>
                <a:cubicBezTo>
                  <a:pt x="2441769" y="475277"/>
                  <a:pt x="2439924" y="493889"/>
                  <a:pt x="2439577" y="513080"/>
                </a:cubicBezTo>
                <a:lnTo>
                  <a:pt x="2134189" y="513080"/>
                </a:lnTo>
                <a:cubicBezTo>
                  <a:pt x="2135207" y="494264"/>
                  <a:pt x="2137016" y="475708"/>
                  <a:pt x="2139695" y="457464"/>
                </a:cubicBezTo>
                <a:close/>
                <a:moveTo>
                  <a:pt x="1484095" y="457464"/>
                </a:moveTo>
                <a:lnTo>
                  <a:pt x="1797436" y="457464"/>
                </a:lnTo>
                <a:lnTo>
                  <a:pt x="1797436" y="460928"/>
                </a:lnTo>
                <a:lnTo>
                  <a:pt x="2049201" y="460928"/>
                </a:lnTo>
                <a:lnTo>
                  <a:pt x="2049201" y="513080"/>
                </a:lnTo>
                <a:lnTo>
                  <a:pt x="1484095" y="513080"/>
                </a:lnTo>
                <a:close/>
                <a:moveTo>
                  <a:pt x="1108069" y="457464"/>
                </a:moveTo>
                <a:lnTo>
                  <a:pt x="1405088" y="457464"/>
                </a:lnTo>
                <a:cubicBezTo>
                  <a:pt x="1401362" y="476578"/>
                  <a:pt x="1395983" y="495140"/>
                  <a:pt x="1389261" y="513080"/>
                </a:cubicBezTo>
                <a:lnTo>
                  <a:pt x="1035049" y="513080"/>
                </a:lnTo>
                <a:cubicBezTo>
                  <a:pt x="1065352" y="503410"/>
                  <a:pt x="1090920" y="483441"/>
                  <a:pt x="1108069" y="457464"/>
                </a:cubicBezTo>
                <a:close/>
                <a:moveTo>
                  <a:pt x="641090" y="457464"/>
                </a:moveTo>
                <a:lnTo>
                  <a:pt x="953766" y="457464"/>
                </a:lnTo>
                <a:lnTo>
                  <a:pt x="953766" y="513080"/>
                </a:lnTo>
                <a:lnTo>
                  <a:pt x="641090" y="513080"/>
                </a:lnTo>
                <a:close/>
                <a:moveTo>
                  <a:pt x="0" y="457464"/>
                </a:moveTo>
                <a:lnTo>
                  <a:pt x="565721" y="457464"/>
                </a:lnTo>
                <a:lnTo>
                  <a:pt x="565721" y="513080"/>
                </a:lnTo>
                <a:lnTo>
                  <a:pt x="0" y="513080"/>
                </a:lnTo>
                <a:close/>
                <a:moveTo>
                  <a:pt x="6726468" y="363974"/>
                </a:moveTo>
                <a:lnTo>
                  <a:pt x="7067984" y="363974"/>
                </a:lnTo>
                <a:cubicBezTo>
                  <a:pt x="7070607" y="367140"/>
                  <a:pt x="7073887" y="369523"/>
                  <a:pt x="7077308" y="371714"/>
                </a:cubicBezTo>
                <a:lnTo>
                  <a:pt x="7117416" y="404513"/>
                </a:lnTo>
                <a:lnTo>
                  <a:pt x="6736209" y="404513"/>
                </a:lnTo>
                <a:cubicBezTo>
                  <a:pt x="6731614" y="391450"/>
                  <a:pt x="6728334" y="377899"/>
                  <a:pt x="6726468" y="363974"/>
                </a:cubicBezTo>
                <a:close/>
                <a:moveTo>
                  <a:pt x="6349715" y="363974"/>
                </a:moveTo>
                <a:lnTo>
                  <a:pt x="6675164" y="363974"/>
                </a:lnTo>
                <a:lnTo>
                  <a:pt x="6675164" y="404513"/>
                </a:lnTo>
                <a:lnTo>
                  <a:pt x="6349715" y="404513"/>
                </a:lnTo>
                <a:close/>
                <a:moveTo>
                  <a:pt x="5776176" y="363974"/>
                </a:moveTo>
                <a:lnTo>
                  <a:pt x="6101618" y="363974"/>
                </a:lnTo>
                <a:lnTo>
                  <a:pt x="6101618" y="404513"/>
                </a:lnTo>
                <a:lnTo>
                  <a:pt x="5776176" y="404513"/>
                </a:lnTo>
                <a:close/>
                <a:moveTo>
                  <a:pt x="5257250" y="363974"/>
                </a:moveTo>
                <a:lnTo>
                  <a:pt x="5553174" y="363974"/>
                </a:lnTo>
                <a:lnTo>
                  <a:pt x="5553174" y="404513"/>
                </a:lnTo>
                <a:lnTo>
                  <a:pt x="5257250" y="404513"/>
                </a:lnTo>
                <a:close/>
                <a:moveTo>
                  <a:pt x="4709215" y="363974"/>
                </a:moveTo>
                <a:lnTo>
                  <a:pt x="5183906" y="363974"/>
                </a:lnTo>
                <a:lnTo>
                  <a:pt x="5202666" y="404513"/>
                </a:lnTo>
                <a:lnTo>
                  <a:pt x="4709215" y="404513"/>
                </a:lnTo>
                <a:close/>
                <a:moveTo>
                  <a:pt x="4020058" y="363974"/>
                </a:moveTo>
                <a:lnTo>
                  <a:pt x="4334927" y="363974"/>
                </a:lnTo>
                <a:lnTo>
                  <a:pt x="4334927" y="404513"/>
                </a:lnTo>
                <a:lnTo>
                  <a:pt x="4020058" y="404513"/>
                </a:lnTo>
                <a:close/>
                <a:moveTo>
                  <a:pt x="3618772" y="363974"/>
                </a:moveTo>
                <a:lnTo>
                  <a:pt x="3940284" y="363974"/>
                </a:lnTo>
                <a:lnTo>
                  <a:pt x="3940284" y="404513"/>
                </a:lnTo>
                <a:lnTo>
                  <a:pt x="3618772" y="404513"/>
                </a:lnTo>
                <a:close/>
                <a:moveTo>
                  <a:pt x="3114435" y="363974"/>
                </a:moveTo>
                <a:lnTo>
                  <a:pt x="3435940" y="363974"/>
                </a:lnTo>
                <a:lnTo>
                  <a:pt x="3435940" y="404513"/>
                </a:lnTo>
                <a:lnTo>
                  <a:pt x="3114435" y="404513"/>
                </a:lnTo>
                <a:close/>
                <a:moveTo>
                  <a:pt x="2690127" y="363974"/>
                </a:moveTo>
                <a:lnTo>
                  <a:pt x="2999106" y="363974"/>
                </a:lnTo>
                <a:cubicBezTo>
                  <a:pt x="3002732" y="377220"/>
                  <a:pt x="3005758" y="390750"/>
                  <a:pt x="3008161" y="404513"/>
                </a:cubicBezTo>
                <a:lnTo>
                  <a:pt x="2701338" y="404513"/>
                </a:lnTo>
                <a:cubicBezTo>
                  <a:pt x="2698602" y="390170"/>
                  <a:pt x="2694672" y="376662"/>
                  <a:pt x="2690127" y="363974"/>
                </a:cubicBezTo>
                <a:close/>
                <a:moveTo>
                  <a:pt x="2157374" y="363974"/>
                </a:moveTo>
                <a:lnTo>
                  <a:pt x="2466353" y="363974"/>
                </a:lnTo>
                <a:cubicBezTo>
                  <a:pt x="2461808" y="376662"/>
                  <a:pt x="2457878" y="390170"/>
                  <a:pt x="2455142" y="404513"/>
                </a:cubicBezTo>
                <a:lnTo>
                  <a:pt x="2148326" y="404513"/>
                </a:lnTo>
                <a:cubicBezTo>
                  <a:pt x="2150722" y="390750"/>
                  <a:pt x="2153748" y="377220"/>
                  <a:pt x="2157374" y="363974"/>
                </a:cubicBezTo>
                <a:close/>
                <a:moveTo>
                  <a:pt x="1484095" y="363974"/>
                </a:moveTo>
                <a:lnTo>
                  <a:pt x="1797436" y="363974"/>
                </a:lnTo>
                <a:lnTo>
                  <a:pt x="1797436" y="404513"/>
                </a:lnTo>
                <a:lnTo>
                  <a:pt x="1484095" y="404513"/>
                </a:lnTo>
                <a:close/>
                <a:moveTo>
                  <a:pt x="1130314" y="363974"/>
                </a:moveTo>
                <a:lnTo>
                  <a:pt x="1414659" y="363974"/>
                </a:lnTo>
                <a:cubicBezTo>
                  <a:pt x="1414821" y="365614"/>
                  <a:pt x="1414828" y="367254"/>
                  <a:pt x="1414828" y="368901"/>
                </a:cubicBezTo>
                <a:lnTo>
                  <a:pt x="1412771" y="404513"/>
                </a:lnTo>
                <a:lnTo>
                  <a:pt x="1129282" y="404513"/>
                </a:lnTo>
                <a:cubicBezTo>
                  <a:pt x="1131077" y="396320"/>
                  <a:pt x="1131855" y="387830"/>
                  <a:pt x="1131855" y="379157"/>
                </a:cubicBezTo>
                <a:close/>
                <a:moveTo>
                  <a:pt x="641090" y="363974"/>
                </a:moveTo>
                <a:lnTo>
                  <a:pt x="953766" y="363974"/>
                </a:lnTo>
                <a:lnTo>
                  <a:pt x="953766" y="404513"/>
                </a:lnTo>
                <a:lnTo>
                  <a:pt x="641090" y="404513"/>
                </a:lnTo>
                <a:close/>
                <a:moveTo>
                  <a:pt x="0" y="363974"/>
                </a:moveTo>
                <a:lnTo>
                  <a:pt x="326170" y="363974"/>
                </a:lnTo>
                <a:lnTo>
                  <a:pt x="326170" y="404513"/>
                </a:lnTo>
                <a:lnTo>
                  <a:pt x="0" y="404513"/>
                </a:lnTo>
                <a:close/>
                <a:moveTo>
                  <a:pt x="0" y="284062"/>
                </a:moveTo>
                <a:lnTo>
                  <a:pt x="326170" y="284062"/>
                </a:lnTo>
                <a:lnTo>
                  <a:pt x="326170" y="311029"/>
                </a:lnTo>
                <a:lnTo>
                  <a:pt x="0" y="311029"/>
                </a:lnTo>
                <a:close/>
                <a:moveTo>
                  <a:pt x="7297165" y="284055"/>
                </a:moveTo>
                <a:lnTo>
                  <a:pt x="7297434" y="284055"/>
                </a:lnTo>
                <a:lnTo>
                  <a:pt x="7297434" y="284288"/>
                </a:lnTo>
                <a:close/>
                <a:moveTo>
                  <a:pt x="6720749" y="284055"/>
                </a:moveTo>
                <a:lnTo>
                  <a:pt x="7028873" y="284055"/>
                </a:lnTo>
                <a:cubicBezTo>
                  <a:pt x="7028895" y="293400"/>
                  <a:pt x="7030195" y="302455"/>
                  <a:pt x="7032690" y="311029"/>
                </a:cubicBezTo>
                <a:lnTo>
                  <a:pt x="6720693" y="311029"/>
                </a:lnTo>
                <a:cubicBezTo>
                  <a:pt x="6719993" y="306724"/>
                  <a:pt x="6719915" y="302391"/>
                  <a:pt x="6719915" y="298037"/>
                </a:cubicBezTo>
                <a:close/>
                <a:moveTo>
                  <a:pt x="6349715" y="284055"/>
                </a:moveTo>
                <a:lnTo>
                  <a:pt x="6675164" y="284055"/>
                </a:lnTo>
                <a:lnTo>
                  <a:pt x="6675164" y="311029"/>
                </a:lnTo>
                <a:lnTo>
                  <a:pt x="6349715" y="311029"/>
                </a:lnTo>
                <a:close/>
                <a:moveTo>
                  <a:pt x="5776176" y="284055"/>
                </a:moveTo>
                <a:lnTo>
                  <a:pt x="6101618" y="284055"/>
                </a:lnTo>
                <a:lnTo>
                  <a:pt x="6101618" y="311029"/>
                </a:lnTo>
                <a:lnTo>
                  <a:pt x="5776176" y="311029"/>
                </a:lnTo>
                <a:close/>
                <a:moveTo>
                  <a:pt x="5257250" y="284055"/>
                </a:moveTo>
                <a:lnTo>
                  <a:pt x="5553174" y="284055"/>
                </a:lnTo>
                <a:lnTo>
                  <a:pt x="5553174" y="311029"/>
                </a:lnTo>
                <a:lnTo>
                  <a:pt x="5257250" y="311029"/>
                </a:lnTo>
                <a:close/>
                <a:moveTo>
                  <a:pt x="4709215" y="284055"/>
                </a:moveTo>
                <a:lnTo>
                  <a:pt x="5146922" y="284055"/>
                </a:lnTo>
                <a:lnTo>
                  <a:pt x="5159406" y="311029"/>
                </a:lnTo>
                <a:lnTo>
                  <a:pt x="4709215" y="311029"/>
                </a:lnTo>
                <a:close/>
                <a:moveTo>
                  <a:pt x="4020058" y="284055"/>
                </a:moveTo>
                <a:lnTo>
                  <a:pt x="4334927" y="284055"/>
                </a:lnTo>
                <a:lnTo>
                  <a:pt x="4334927" y="311029"/>
                </a:lnTo>
                <a:lnTo>
                  <a:pt x="4020058" y="311029"/>
                </a:lnTo>
                <a:close/>
                <a:moveTo>
                  <a:pt x="3618772" y="284055"/>
                </a:moveTo>
                <a:lnTo>
                  <a:pt x="3940284" y="284055"/>
                </a:lnTo>
                <a:lnTo>
                  <a:pt x="3940284" y="311029"/>
                </a:lnTo>
                <a:lnTo>
                  <a:pt x="3618772" y="311029"/>
                </a:lnTo>
                <a:close/>
                <a:moveTo>
                  <a:pt x="3114435" y="284055"/>
                </a:moveTo>
                <a:lnTo>
                  <a:pt x="3435940" y="284055"/>
                </a:lnTo>
                <a:lnTo>
                  <a:pt x="3435940" y="311029"/>
                </a:lnTo>
                <a:lnTo>
                  <a:pt x="3114435" y="311029"/>
                </a:lnTo>
                <a:close/>
                <a:moveTo>
                  <a:pt x="2649553" y="284055"/>
                </a:moveTo>
                <a:lnTo>
                  <a:pt x="2974451" y="284055"/>
                </a:lnTo>
                <a:cubicBezTo>
                  <a:pt x="2978020" y="292834"/>
                  <a:pt x="2981166" y="301840"/>
                  <a:pt x="2983965" y="311029"/>
                </a:cubicBezTo>
                <a:lnTo>
                  <a:pt x="2667253" y="311029"/>
                </a:lnTo>
                <a:cubicBezTo>
                  <a:pt x="2661767" y="301041"/>
                  <a:pt x="2655907" y="291972"/>
                  <a:pt x="2649553" y="284055"/>
                </a:cubicBezTo>
                <a:close/>
                <a:moveTo>
                  <a:pt x="2182030" y="284055"/>
                </a:moveTo>
                <a:lnTo>
                  <a:pt x="2506921" y="284055"/>
                </a:lnTo>
                <a:cubicBezTo>
                  <a:pt x="2500566" y="291972"/>
                  <a:pt x="2494713" y="301041"/>
                  <a:pt x="2489228" y="311029"/>
                </a:cubicBezTo>
                <a:lnTo>
                  <a:pt x="2172515" y="311029"/>
                </a:lnTo>
                <a:cubicBezTo>
                  <a:pt x="2175314" y="301840"/>
                  <a:pt x="2178460" y="292834"/>
                  <a:pt x="2182030" y="284055"/>
                </a:cubicBezTo>
                <a:close/>
                <a:moveTo>
                  <a:pt x="1484095" y="284055"/>
                </a:moveTo>
                <a:lnTo>
                  <a:pt x="1797436" y="284055"/>
                </a:lnTo>
                <a:lnTo>
                  <a:pt x="1797436" y="311029"/>
                </a:lnTo>
                <a:lnTo>
                  <a:pt x="1484095" y="311029"/>
                </a:lnTo>
                <a:close/>
                <a:moveTo>
                  <a:pt x="1094475" y="284055"/>
                </a:moveTo>
                <a:lnTo>
                  <a:pt x="1406183" y="284055"/>
                </a:lnTo>
                <a:cubicBezTo>
                  <a:pt x="1408078" y="292940"/>
                  <a:pt x="1409619" y="301932"/>
                  <a:pt x="1410849" y="311029"/>
                </a:cubicBezTo>
                <a:lnTo>
                  <a:pt x="1113632" y="311029"/>
                </a:lnTo>
                <a:cubicBezTo>
                  <a:pt x="1108818" y="300956"/>
                  <a:pt x="1102308" y="291908"/>
                  <a:pt x="1094475" y="284055"/>
                </a:cubicBezTo>
                <a:close/>
                <a:moveTo>
                  <a:pt x="641090" y="284055"/>
                </a:moveTo>
                <a:lnTo>
                  <a:pt x="953766" y="284055"/>
                </a:lnTo>
                <a:lnTo>
                  <a:pt x="953766" y="311029"/>
                </a:lnTo>
                <a:lnTo>
                  <a:pt x="641090" y="311029"/>
                </a:lnTo>
                <a:close/>
                <a:moveTo>
                  <a:pt x="7265038" y="281609"/>
                </a:moveTo>
                <a:lnTo>
                  <a:pt x="7296254" y="281609"/>
                </a:lnTo>
                <a:lnTo>
                  <a:pt x="7296254" y="313708"/>
                </a:lnTo>
                <a:lnTo>
                  <a:pt x="7277090" y="313708"/>
                </a:lnTo>
                <a:close/>
                <a:moveTo>
                  <a:pt x="7209386" y="208215"/>
                </a:moveTo>
                <a:lnTo>
                  <a:pt x="7297434" y="208215"/>
                </a:lnTo>
                <a:lnTo>
                  <a:pt x="7297434" y="226254"/>
                </a:lnTo>
                <a:lnTo>
                  <a:pt x="7297434" y="231111"/>
                </a:lnTo>
                <a:lnTo>
                  <a:pt x="7235611" y="231111"/>
                </a:lnTo>
                <a:lnTo>
                  <a:pt x="7214497" y="212958"/>
                </a:lnTo>
                <a:close/>
                <a:moveTo>
                  <a:pt x="6731119" y="208215"/>
                </a:moveTo>
                <a:lnTo>
                  <a:pt x="7060082" y="208215"/>
                </a:lnTo>
                <a:cubicBezTo>
                  <a:pt x="7053296" y="214923"/>
                  <a:pt x="7047429" y="222550"/>
                  <a:pt x="7043081" y="231111"/>
                </a:cubicBezTo>
                <a:lnTo>
                  <a:pt x="6726645" y="231111"/>
                </a:lnTo>
                <a:cubicBezTo>
                  <a:pt x="6727429" y="223300"/>
                  <a:pt x="6729083" y="215694"/>
                  <a:pt x="6731119" y="208215"/>
                </a:cubicBezTo>
                <a:close/>
                <a:moveTo>
                  <a:pt x="6349715" y="208215"/>
                </a:moveTo>
                <a:lnTo>
                  <a:pt x="6675164" y="208215"/>
                </a:lnTo>
                <a:lnTo>
                  <a:pt x="6675164" y="231111"/>
                </a:lnTo>
                <a:lnTo>
                  <a:pt x="6349715" y="231111"/>
                </a:lnTo>
                <a:close/>
                <a:moveTo>
                  <a:pt x="5605002" y="208215"/>
                </a:moveTo>
                <a:lnTo>
                  <a:pt x="5605559" y="208215"/>
                </a:lnTo>
                <a:lnTo>
                  <a:pt x="5610734" y="208215"/>
                </a:lnTo>
                <a:lnTo>
                  <a:pt x="6286422" y="208215"/>
                </a:lnTo>
                <a:lnTo>
                  <a:pt x="6286422" y="231111"/>
                </a:lnTo>
                <a:lnTo>
                  <a:pt x="5610734" y="231111"/>
                </a:lnTo>
                <a:lnTo>
                  <a:pt x="5605559" y="231111"/>
                </a:lnTo>
                <a:lnTo>
                  <a:pt x="5605002" y="231111"/>
                </a:lnTo>
                <a:close/>
                <a:moveTo>
                  <a:pt x="5257250" y="208215"/>
                </a:moveTo>
                <a:lnTo>
                  <a:pt x="5553174" y="208215"/>
                </a:lnTo>
                <a:lnTo>
                  <a:pt x="5553174" y="231111"/>
                </a:lnTo>
                <a:lnTo>
                  <a:pt x="5257250" y="231111"/>
                </a:lnTo>
                <a:close/>
                <a:moveTo>
                  <a:pt x="4709215" y="208215"/>
                </a:moveTo>
                <a:lnTo>
                  <a:pt x="5111819" y="208215"/>
                </a:lnTo>
                <a:lnTo>
                  <a:pt x="5122415" y="231111"/>
                </a:lnTo>
                <a:lnTo>
                  <a:pt x="4709215" y="231111"/>
                </a:lnTo>
                <a:close/>
                <a:moveTo>
                  <a:pt x="4020058" y="208215"/>
                </a:moveTo>
                <a:lnTo>
                  <a:pt x="4602020" y="208215"/>
                </a:lnTo>
                <a:lnTo>
                  <a:pt x="4602020" y="231111"/>
                </a:lnTo>
                <a:lnTo>
                  <a:pt x="4020058" y="231111"/>
                </a:lnTo>
                <a:close/>
                <a:moveTo>
                  <a:pt x="3618772" y="208215"/>
                </a:moveTo>
                <a:lnTo>
                  <a:pt x="3940284" y="208215"/>
                </a:lnTo>
                <a:lnTo>
                  <a:pt x="3940284" y="231111"/>
                </a:lnTo>
                <a:lnTo>
                  <a:pt x="3618772" y="231111"/>
                </a:lnTo>
                <a:close/>
                <a:moveTo>
                  <a:pt x="3114435" y="208215"/>
                </a:moveTo>
                <a:lnTo>
                  <a:pt x="3435940" y="208215"/>
                </a:lnTo>
                <a:lnTo>
                  <a:pt x="3435940" y="231111"/>
                </a:lnTo>
                <a:lnTo>
                  <a:pt x="3114435" y="231111"/>
                </a:lnTo>
                <a:close/>
                <a:moveTo>
                  <a:pt x="2215224" y="208215"/>
                </a:moveTo>
                <a:lnTo>
                  <a:pt x="2941256" y="208215"/>
                </a:lnTo>
                <a:cubicBezTo>
                  <a:pt x="2945377" y="215609"/>
                  <a:pt x="2949116" y="223264"/>
                  <a:pt x="2952580" y="231111"/>
                </a:cubicBezTo>
                <a:lnTo>
                  <a:pt x="2203900" y="231111"/>
                </a:lnTo>
                <a:cubicBezTo>
                  <a:pt x="2207364" y="223264"/>
                  <a:pt x="2211103" y="215609"/>
                  <a:pt x="2215224" y="208215"/>
                </a:cubicBezTo>
                <a:close/>
                <a:moveTo>
                  <a:pt x="1484095" y="208215"/>
                </a:moveTo>
                <a:lnTo>
                  <a:pt x="2063233" y="208215"/>
                </a:lnTo>
                <a:lnTo>
                  <a:pt x="2063233" y="231111"/>
                </a:lnTo>
                <a:lnTo>
                  <a:pt x="1484095" y="231111"/>
                </a:lnTo>
                <a:close/>
                <a:moveTo>
                  <a:pt x="641090" y="208215"/>
                </a:moveTo>
                <a:lnTo>
                  <a:pt x="1382793" y="208215"/>
                </a:lnTo>
                <a:cubicBezTo>
                  <a:pt x="1386094" y="215680"/>
                  <a:pt x="1388999" y="223321"/>
                  <a:pt x="1391579" y="231111"/>
                </a:cubicBezTo>
                <a:lnTo>
                  <a:pt x="641090" y="231111"/>
                </a:lnTo>
                <a:close/>
                <a:moveTo>
                  <a:pt x="0" y="208215"/>
                </a:moveTo>
                <a:lnTo>
                  <a:pt x="565721" y="208215"/>
                </a:lnTo>
                <a:lnTo>
                  <a:pt x="565721" y="231111"/>
                </a:lnTo>
                <a:lnTo>
                  <a:pt x="0" y="231111"/>
                </a:lnTo>
                <a:close/>
                <a:moveTo>
                  <a:pt x="6759684" y="131463"/>
                </a:moveTo>
                <a:lnTo>
                  <a:pt x="7297434" y="131463"/>
                </a:lnTo>
                <a:lnTo>
                  <a:pt x="7297434" y="155264"/>
                </a:lnTo>
                <a:lnTo>
                  <a:pt x="6749243" y="155264"/>
                </a:lnTo>
                <a:close/>
                <a:moveTo>
                  <a:pt x="6349715" y="131463"/>
                </a:moveTo>
                <a:lnTo>
                  <a:pt x="6675164" y="131463"/>
                </a:lnTo>
                <a:lnTo>
                  <a:pt x="6675164" y="155264"/>
                </a:lnTo>
                <a:lnTo>
                  <a:pt x="6349715" y="155264"/>
                </a:lnTo>
                <a:close/>
                <a:moveTo>
                  <a:pt x="5605002" y="131463"/>
                </a:moveTo>
                <a:lnTo>
                  <a:pt x="5605559" y="131463"/>
                </a:lnTo>
                <a:lnTo>
                  <a:pt x="5610734" y="131463"/>
                </a:lnTo>
                <a:lnTo>
                  <a:pt x="6286422" y="131463"/>
                </a:lnTo>
                <a:lnTo>
                  <a:pt x="6286422" y="155264"/>
                </a:lnTo>
                <a:lnTo>
                  <a:pt x="5610734" y="155264"/>
                </a:lnTo>
                <a:lnTo>
                  <a:pt x="5605559" y="155264"/>
                </a:lnTo>
                <a:lnTo>
                  <a:pt x="5605002" y="155264"/>
                </a:lnTo>
                <a:close/>
                <a:moveTo>
                  <a:pt x="5257250" y="131463"/>
                </a:moveTo>
                <a:lnTo>
                  <a:pt x="5553174" y="131463"/>
                </a:lnTo>
                <a:lnTo>
                  <a:pt x="5553174" y="155264"/>
                </a:lnTo>
                <a:lnTo>
                  <a:pt x="5257250" y="155264"/>
                </a:lnTo>
                <a:close/>
                <a:moveTo>
                  <a:pt x="4709215" y="131463"/>
                </a:moveTo>
                <a:lnTo>
                  <a:pt x="5076299" y="131463"/>
                </a:lnTo>
                <a:lnTo>
                  <a:pt x="5087312" y="155264"/>
                </a:lnTo>
                <a:lnTo>
                  <a:pt x="4709215" y="155264"/>
                </a:lnTo>
                <a:close/>
                <a:moveTo>
                  <a:pt x="4020058" y="131463"/>
                </a:moveTo>
                <a:lnTo>
                  <a:pt x="4602020" y="131463"/>
                </a:lnTo>
                <a:lnTo>
                  <a:pt x="4602020" y="155264"/>
                </a:lnTo>
                <a:lnTo>
                  <a:pt x="4020058" y="155264"/>
                </a:lnTo>
                <a:close/>
                <a:moveTo>
                  <a:pt x="3618772" y="131463"/>
                </a:moveTo>
                <a:lnTo>
                  <a:pt x="3940284" y="131463"/>
                </a:lnTo>
                <a:lnTo>
                  <a:pt x="3940284" y="155264"/>
                </a:lnTo>
                <a:lnTo>
                  <a:pt x="3618772" y="155264"/>
                </a:lnTo>
                <a:close/>
                <a:moveTo>
                  <a:pt x="3114435" y="131463"/>
                </a:moveTo>
                <a:lnTo>
                  <a:pt x="3435940" y="131463"/>
                </a:lnTo>
                <a:lnTo>
                  <a:pt x="3435940" y="155264"/>
                </a:lnTo>
                <a:lnTo>
                  <a:pt x="3114435" y="155264"/>
                </a:lnTo>
                <a:close/>
                <a:moveTo>
                  <a:pt x="2261482" y="131463"/>
                </a:moveTo>
                <a:lnTo>
                  <a:pt x="2894999" y="131463"/>
                </a:lnTo>
                <a:cubicBezTo>
                  <a:pt x="2900717" y="139105"/>
                  <a:pt x="2906089" y="147085"/>
                  <a:pt x="2911313" y="155264"/>
                </a:cubicBezTo>
                <a:lnTo>
                  <a:pt x="2245167" y="155264"/>
                </a:lnTo>
                <a:cubicBezTo>
                  <a:pt x="2250391" y="147085"/>
                  <a:pt x="2255763" y="139105"/>
                  <a:pt x="2261482" y="131463"/>
                </a:cubicBezTo>
                <a:close/>
                <a:moveTo>
                  <a:pt x="1484095" y="131463"/>
                </a:moveTo>
                <a:lnTo>
                  <a:pt x="2063233" y="131463"/>
                </a:lnTo>
                <a:lnTo>
                  <a:pt x="2063233" y="155264"/>
                </a:lnTo>
                <a:lnTo>
                  <a:pt x="1484095" y="155264"/>
                </a:lnTo>
                <a:close/>
                <a:moveTo>
                  <a:pt x="641090" y="131463"/>
                </a:moveTo>
                <a:lnTo>
                  <a:pt x="1340275" y="131463"/>
                </a:lnTo>
                <a:cubicBezTo>
                  <a:pt x="1346432" y="138829"/>
                  <a:pt x="1351585" y="146894"/>
                  <a:pt x="1356243" y="155264"/>
                </a:cubicBezTo>
                <a:lnTo>
                  <a:pt x="641090" y="155264"/>
                </a:lnTo>
                <a:close/>
                <a:moveTo>
                  <a:pt x="0" y="131463"/>
                </a:moveTo>
                <a:lnTo>
                  <a:pt x="565721" y="131463"/>
                </a:lnTo>
                <a:lnTo>
                  <a:pt x="565721" y="155264"/>
                </a:lnTo>
                <a:lnTo>
                  <a:pt x="0" y="155264"/>
                </a:lnTo>
                <a:close/>
                <a:moveTo>
                  <a:pt x="6805100" y="62402"/>
                </a:moveTo>
                <a:lnTo>
                  <a:pt x="7297434" y="62402"/>
                </a:lnTo>
                <a:lnTo>
                  <a:pt x="7297434" y="78512"/>
                </a:lnTo>
                <a:lnTo>
                  <a:pt x="6793090" y="78512"/>
                </a:lnTo>
                <a:close/>
                <a:moveTo>
                  <a:pt x="6349715" y="62402"/>
                </a:moveTo>
                <a:lnTo>
                  <a:pt x="6675164" y="62402"/>
                </a:lnTo>
                <a:lnTo>
                  <a:pt x="6675164" y="78512"/>
                </a:lnTo>
                <a:lnTo>
                  <a:pt x="6349715" y="78512"/>
                </a:lnTo>
                <a:close/>
                <a:moveTo>
                  <a:pt x="5605002" y="62402"/>
                </a:moveTo>
                <a:lnTo>
                  <a:pt x="5605559" y="62402"/>
                </a:lnTo>
                <a:lnTo>
                  <a:pt x="5610734" y="62402"/>
                </a:lnTo>
                <a:lnTo>
                  <a:pt x="6286422" y="62402"/>
                </a:lnTo>
                <a:lnTo>
                  <a:pt x="6286422" y="78512"/>
                </a:lnTo>
                <a:lnTo>
                  <a:pt x="5610734" y="78512"/>
                </a:lnTo>
                <a:lnTo>
                  <a:pt x="5605559" y="78512"/>
                </a:lnTo>
                <a:lnTo>
                  <a:pt x="5605002" y="78512"/>
                </a:lnTo>
                <a:close/>
                <a:moveTo>
                  <a:pt x="5257250" y="62402"/>
                </a:moveTo>
                <a:lnTo>
                  <a:pt x="5553174" y="62402"/>
                </a:lnTo>
                <a:lnTo>
                  <a:pt x="5553174" y="78512"/>
                </a:lnTo>
                <a:lnTo>
                  <a:pt x="5257250" y="78512"/>
                </a:lnTo>
                <a:close/>
                <a:moveTo>
                  <a:pt x="4709215" y="62402"/>
                </a:moveTo>
                <a:lnTo>
                  <a:pt x="5044335" y="62402"/>
                </a:lnTo>
                <a:lnTo>
                  <a:pt x="5051792" y="78512"/>
                </a:lnTo>
                <a:lnTo>
                  <a:pt x="4709215" y="78512"/>
                </a:lnTo>
                <a:close/>
                <a:moveTo>
                  <a:pt x="4020058" y="62402"/>
                </a:moveTo>
                <a:lnTo>
                  <a:pt x="4602020" y="62402"/>
                </a:lnTo>
                <a:lnTo>
                  <a:pt x="4602020" y="78512"/>
                </a:lnTo>
                <a:lnTo>
                  <a:pt x="4020058" y="78512"/>
                </a:lnTo>
                <a:close/>
                <a:moveTo>
                  <a:pt x="3618772" y="62402"/>
                </a:moveTo>
                <a:lnTo>
                  <a:pt x="3940284" y="62402"/>
                </a:lnTo>
                <a:lnTo>
                  <a:pt x="3940284" y="78512"/>
                </a:lnTo>
                <a:lnTo>
                  <a:pt x="3618772" y="78512"/>
                </a:lnTo>
                <a:close/>
                <a:moveTo>
                  <a:pt x="3114435" y="62402"/>
                </a:moveTo>
                <a:lnTo>
                  <a:pt x="3435940" y="62402"/>
                </a:lnTo>
                <a:lnTo>
                  <a:pt x="3435940" y="78512"/>
                </a:lnTo>
                <a:lnTo>
                  <a:pt x="3114435" y="78512"/>
                </a:lnTo>
                <a:close/>
                <a:moveTo>
                  <a:pt x="2319537" y="62402"/>
                </a:moveTo>
                <a:lnTo>
                  <a:pt x="2836943" y="62402"/>
                </a:lnTo>
                <a:cubicBezTo>
                  <a:pt x="2842273" y="67464"/>
                  <a:pt x="2847398" y="72808"/>
                  <a:pt x="2852191" y="78512"/>
                </a:cubicBezTo>
                <a:lnTo>
                  <a:pt x="2304290" y="78512"/>
                </a:lnTo>
                <a:cubicBezTo>
                  <a:pt x="2309082" y="72808"/>
                  <a:pt x="2314207" y="67464"/>
                  <a:pt x="2319537" y="62402"/>
                </a:cubicBezTo>
                <a:close/>
                <a:moveTo>
                  <a:pt x="1484095" y="62402"/>
                </a:moveTo>
                <a:lnTo>
                  <a:pt x="2063233" y="62402"/>
                </a:lnTo>
                <a:lnTo>
                  <a:pt x="2063233" y="78512"/>
                </a:lnTo>
                <a:lnTo>
                  <a:pt x="1484095" y="78512"/>
                </a:lnTo>
                <a:close/>
                <a:moveTo>
                  <a:pt x="641090" y="62402"/>
                </a:moveTo>
                <a:lnTo>
                  <a:pt x="1281824" y="62402"/>
                </a:lnTo>
                <a:cubicBezTo>
                  <a:pt x="1287443" y="67322"/>
                  <a:pt x="1292745" y="72581"/>
                  <a:pt x="1297333" y="78512"/>
                </a:cubicBezTo>
                <a:lnTo>
                  <a:pt x="641090" y="78512"/>
                </a:lnTo>
                <a:close/>
                <a:moveTo>
                  <a:pt x="0" y="62402"/>
                </a:moveTo>
                <a:lnTo>
                  <a:pt x="565721" y="62402"/>
                </a:lnTo>
                <a:lnTo>
                  <a:pt x="565721" y="78512"/>
                </a:lnTo>
                <a:lnTo>
                  <a:pt x="0" y="78512"/>
                </a:lnTo>
                <a:close/>
                <a:moveTo>
                  <a:pt x="6897049" y="0"/>
                </a:moveTo>
                <a:lnTo>
                  <a:pt x="6935531" y="0"/>
                </a:lnTo>
                <a:cubicBezTo>
                  <a:pt x="6947824" y="0"/>
                  <a:pt x="6959989" y="551"/>
                  <a:pt x="6971992" y="1831"/>
                </a:cubicBezTo>
                <a:lnTo>
                  <a:pt x="6971992" y="0"/>
                </a:lnTo>
                <a:lnTo>
                  <a:pt x="7297434" y="0"/>
                </a:lnTo>
                <a:lnTo>
                  <a:pt x="7297434" y="9458"/>
                </a:lnTo>
                <a:lnTo>
                  <a:pt x="6859218" y="9458"/>
                </a:lnTo>
                <a:cubicBezTo>
                  <a:pt x="6861621" y="6956"/>
                  <a:pt x="6864336" y="4828"/>
                  <a:pt x="6867078" y="2736"/>
                </a:cubicBezTo>
                <a:lnTo>
                  <a:pt x="6867078" y="1732"/>
                </a:lnTo>
                <a:close/>
                <a:moveTo>
                  <a:pt x="6349715" y="0"/>
                </a:moveTo>
                <a:lnTo>
                  <a:pt x="6675164" y="0"/>
                </a:lnTo>
                <a:lnTo>
                  <a:pt x="6675164" y="9458"/>
                </a:lnTo>
                <a:lnTo>
                  <a:pt x="6349715" y="9458"/>
                </a:lnTo>
                <a:close/>
                <a:moveTo>
                  <a:pt x="5605002" y="0"/>
                </a:moveTo>
                <a:lnTo>
                  <a:pt x="5605559" y="0"/>
                </a:lnTo>
                <a:lnTo>
                  <a:pt x="5610734" y="0"/>
                </a:lnTo>
                <a:lnTo>
                  <a:pt x="6286422" y="0"/>
                </a:lnTo>
                <a:lnTo>
                  <a:pt x="6286422" y="9458"/>
                </a:lnTo>
                <a:lnTo>
                  <a:pt x="5610734" y="9458"/>
                </a:lnTo>
                <a:lnTo>
                  <a:pt x="5605559" y="9458"/>
                </a:lnTo>
                <a:lnTo>
                  <a:pt x="5605002" y="9458"/>
                </a:lnTo>
                <a:close/>
                <a:moveTo>
                  <a:pt x="5257250" y="0"/>
                </a:moveTo>
                <a:lnTo>
                  <a:pt x="5553174" y="0"/>
                </a:lnTo>
                <a:lnTo>
                  <a:pt x="5553174" y="9458"/>
                </a:lnTo>
                <a:lnTo>
                  <a:pt x="5257250" y="9458"/>
                </a:lnTo>
                <a:close/>
                <a:moveTo>
                  <a:pt x="4709215" y="0"/>
                </a:moveTo>
                <a:lnTo>
                  <a:pt x="5015452" y="0"/>
                </a:lnTo>
                <a:lnTo>
                  <a:pt x="5019835" y="9458"/>
                </a:lnTo>
                <a:lnTo>
                  <a:pt x="4709215" y="9458"/>
                </a:lnTo>
                <a:close/>
                <a:moveTo>
                  <a:pt x="4020058" y="0"/>
                </a:moveTo>
                <a:lnTo>
                  <a:pt x="4602020" y="0"/>
                </a:lnTo>
                <a:lnTo>
                  <a:pt x="4602020" y="9458"/>
                </a:lnTo>
                <a:lnTo>
                  <a:pt x="4020058" y="9458"/>
                </a:lnTo>
                <a:close/>
                <a:moveTo>
                  <a:pt x="3618772" y="0"/>
                </a:moveTo>
                <a:lnTo>
                  <a:pt x="3940284" y="0"/>
                </a:lnTo>
                <a:lnTo>
                  <a:pt x="3940284" y="9458"/>
                </a:lnTo>
                <a:lnTo>
                  <a:pt x="3618772" y="9458"/>
                </a:lnTo>
                <a:close/>
                <a:moveTo>
                  <a:pt x="3114435" y="0"/>
                </a:moveTo>
                <a:lnTo>
                  <a:pt x="3435940" y="0"/>
                </a:lnTo>
                <a:lnTo>
                  <a:pt x="3435940" y="9458"/>
                </a:lnTo>
                <a:lnTo>
                  <a:pt x="3114435" y="9458"/>
                </a:lnTo>
                <a:close/>
                <a:moveTo>
                  <a:pt x="2397738" y="0"/>
                </a:moveTo>
                <a:lnTo>
                  <a:pt x="2758743" y="0"/>
                </a:lnTo>
                <a:lnTo>
                  <a:pt x="2772732" y="9458"/>
                </a:lnTo>
                <a:lnTo>
                  <a:pt x="2383749" y="9458"/>
                </a:lnTo>
                <a:close/>
                <a:moveTo>
                  <a:pt x="1484095" y="0"/>
                </a:moveTo>
                <a:lnTo>
                  <a:pt x="2063233" y="0"/>
                </a:lnTo>
                <a:lnTo>
                  <a:pt x="2063233" y="9458"/>
                </a:lnTo>
                <a:lnTo>
                  <a:pt x="1484095" y="9458"/>
                </a:lnTo>
                <a:close/>
                <a:moveTo>
                  <a:pt x="641090" y="0"/>
                </a:moveTo>
                <a:lnTo>
                  <a:pt x="1196639" y="0"/>
                </a:lnTo>
                <a:lnTo>
                  <a:pt x="1211413" y="9458"/>
                </a:lnTo>
                <a:lnTo>
                  <a:pt x="641090" y="9458"/>
                </a:lnTo>
                <a:close/>
                <a:moveTo>
                  <a:pt x="0" y="0"/>
                </a:moveTo>
                <a:lnTo>
                  <a:pt x="565721" y="0"/>
                </a:lnTo>
                <a:lnTo>
                  <a:pt x="565721" y="9458"/>
                </a:lnTo>
                <a:lnTo>
                  <a:pt x="0" y="9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20000" bIns="120000" rtlCol="0" anchor="t" anchorCtr="0"/>
          <a:lstStyle/>
          <a:p>
            <a:pPr algn="ctr" defTabSz="609585"/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62" name="FRQ_Divider"/>
          <p:cNvSpPr/>
          <p:nvPr/>
        </p:nvSpPr>
        <p:spPr>
          <a:xfrm>
            <a:off x="5497059" y="6538764"/>
            <a:ext cx="141277" cy="14489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lvl="0"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chemeClr val="bg1"/>
                </a:solidFill>
                <a:cs typeface="Nirmala UI" panose="020B0502040204020203" pitchFamily="34" charset="0"/>
              </a:rPr>
              <a:t>|</a:t>
            </a:r>
            <a:endParaRPr lang="en-GB" sz="1067" dirty="0">
              <a:solidFill>
                <a:schemeClr val="bg1"/>
              </a:solidFill>
              <a:cs typeface="Nirmala UI" panose="020B0502040204020203" pitchFamily="34" charset="0"/>
            </a:endParaRPr>
          </a:p>
        </p:txBody>
      </p:sp>
      <p:sp>
        <p:nvSpPr>
          <p:cNvPr id="64" name="FRQ_Copyright"/>
          <p:cNvSpPr/>
          <p:nvPr/>
        </p:nvSpPr>
        <p:spPr>
          <a:xfrm>
            <a:off x="5653303" y="6528629"/>
            <a:ext cx="2410916" cy="165168"/>
          </a:xfrm>
          <a:prstGeom prst="rect">
            <a:avLst/>
          </a:prstGeom>
        </p:spPr>
        <p:txBody>
          <a:bodyPr wrap="none" lIns="0" tIns="0" rIns="0" bIns="0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chemeClr val="bg1"/>
                </a:solidFill>
                <a:cs typeface="Nirmala UI" panose="020B0502040204020203" pitchFamily="34" charset="0"/>
              </a:rPr>
              <a:t>© 2017 Frequentis AG</a:t>
            </a:r>
          </a:p>
        </p:txBody>
      </p:sp>
      <p:sp>
        <p:nvSpPr>
          <p:cNvPr id="65" name="FRQ_Classification"/>
          <p:cNvSpPr/>
          <p:nvPr/>
        </p:nvSpPr>
        <p:spPr>
          <a:xfrm>
            <a:off x="4127782" y="6528629"/>
            <a:ext cx="1354309" cy="165168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chemeClr val="bg1"/>
                </a:solidFill>
                <a:cs typeface="Nirmala UI" panose="020B0502040204020203" pitchFamily="34" charset="0"/>
              </a:rPr>
              <a:t>Classification</a:t>
            </a:r>
          </a:p>
        </p:txBody>
      </p:sp>
      <p:sp>
        <p:nvSpPr>
          <p:cNvPr id="73" name="FRQ_Filename"/>
          <p:cNvSpPr txBox="1"/>
          <p:nvPr/>
        </p:nvSpPr>
        <p:spPr bwMode="ltGray">
          <a:xfrm>
            <a:off x="881707" y="6529908"/>
            <a:ext cx="2910037" cy="144894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en-US"/>
            </a:defPPr>
            <a:lvl1pPr lvl="0" defTabSz="45720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rgbClr val="9FA0A3"/>
                </a:solidFill>
                <a:cs typeface="Nirmala UI" panose="020B0502040204020203" pitchFamily="34" charset="0"/>
              </a:defRPr>
            </a:lvl1pPr>
          </a:lstStyle>
          <a:p>
            <a:pPr lvl="0"/>
            <a:r>
              <a:rPr lang="en-GB" sz="1067" baseline="0" noProof="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74" name="FRQ_Pagenumber"/>
          <p:cNvSpPr txBox="1">
            <a:spLocks/>
          </p:cNvSpPr>
          <p:nvPr/>
        </p:nvSpPr>
        <p:spPr>
          <a:xfrm>
            <a:off x="449096" y="6529908"/>
            <a:ext cx="287656" cy="14489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algn="r" defTabSz="457200" fontAlgn="base">
              <a:spcBef>
                <a:spcPct val="0"/>
              </a:spcBef>
              <a:spcAft>
                <a:spcPct val="0"/>
              </a:spcAft>
              <a:defRPr sz="800">
                <a:solidFill>
                  <a:srgbClr val="9FA0A3"/>
                </a:solidFill>
              </a:defRPr>
            </a:lvl1pPr>
          </a:lstStyle>
          <a:p>
            <a:pPr lvl="0"/>
            <a:fld id="{71245D3D-131A-47D1-B100-B33219007AD2}" type="slidenum">
              <a:rPr lang="en-GB" sz="1067" smtClean="0">
                <a:solidFill>
                  <a:schemeClr val="bg1"/>
                </a:solidFill>
              </a:rPr>
              <a:pPr lvl="0"/>
              <a:t>‹#›</a:t>
            </a:fld>
            <a:endParaRPr lang="en-GB" sz="1067" dirty="0">
              <a:solidFill>
                <a:schemeClr val="bg1"/>
              </a:solidFill>
            </a:endParaRPr>
          </a:p>
        </p:txBody>
      </p:sp>
      <p:sp>
        <p:nvSpPr>
          <p:cNvPr id="78" name="FRQ_Divider"/>
          <p:cNvSpPr/>
          <p:nvPr/>
        </p:nvSpPr>
        <p:spPr>
          <a:xfrm>
            <a:off x="719403" y="6538764"/>
            <a:ext cx="141277" cy="144894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lvl="0"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GB" sz="1067" noProof="0" dirty="0">
                <a:solidFill>
                  <a:schemeClr val="bg1"/>
                </a:solidFill>
                <a:cs typeface="Nirmala UI" panose="020B0502040204020203" pitchFamily="34" charset="0"/>
              </a:rPr>
              <a:t>|</a:t>
            </a:r>
            <a:endParaRPr lang="en-GB" sz="1067" dirty="0">
              <a:solidFill>
                <a:schemeClr val="bg1"/>
              </a:solidFill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42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 dt="0"/>
  <p:txStyles>
    <p:titleStyle>
      <a:lvl1pPr algn="l" defTabSz="609585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chemeClr val="bg1"/>
          </a:solidFill>
          <a:latin typeface="+mn-lt"/>
          <a:ea typeface="ヒラギノ角ゴ Pro W3" charset="0"/>
          <a:cs typeface="Arial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5867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9178" indent="-239178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Tx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ヒラギノ角ゴ Pro W3" charset="0"/>
          <a:cs typeface="ヒラギノ角ゴ Pro W3" charset="0"/>
        </a:defRPr>
      </a:lvl1pPr>
      <a:lvl2pPr marL="611702" indent="-304792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Tx/>
        <a:buFont typeface="Lucida Grande"/>
        <a:buChar char="-"/>
        <a:defRPr sz="2133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2pPr>
      <a:lvl3pPr marL="840296" indent="-228594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Tx/>
        <a:buFont typeface="Arial" charset="0"/>
        <a:buChar char="•"/>
        <a:defRPr sz="2133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3pPr>
      <a:lvl4pPr marL="1191654" indent="-279393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Tx/>
        <a:buFont typeface="Lucida Grande"/>
        <a:buChar char="-"/>
        <a:defRPr sz="1867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4pPr>
      <a:lvl5pPr marL="1430831" indent="-213779" algn="l" defTabSz="609585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Tx/>
        <a:buFont typeface="Arial" charset="0"/>
        <a:buChar char="•"/>
        <a:defRPr sz="1867" kern="1200">
          <a:solidFill>
            <a:schemeClr val="bg1"/>
          </a:solidFill>
          <a:latin typeface="+mn-lt"/>
          <a:ea typeface="ヒラギノ角ゴ Pro W3" charset="0"/>
          <a:cs typeface="ヒラギノ角ゴ Pro W3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slide" Target="slide9.xml"/><Relationship Id="rId18" Type="http://schemas.openxmlformats.org/officeDocument/2006/relationships/slide" Target="slide15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7.xml"/><Relationship Id="rId17" Type="http://schemas.openxmlformats.org/officeDocument/2006/relationships/slide" Target="slide14.xml"/><Relationship Id="rId2" Type="http://schemas.openxmlformats.org/officeDocument/2006/relationships/notesSlide" Target="../notesSlides/notesSlide18.xml"/><Relationship Id="rId16" Type="http://schemas.openxmlformats.org/officeDocument/2006/relationships/slide" Target="slide12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slide" Target="slide11.xml"/><Relationship Id="rId10" Type="http://schemas.openxmlformats.org/officeDocument/2006/relationships/image" Target="../media/image32.png"/><Relationship Id="rId19" Type="http://schemas.openxmlformats.org/officeDocument/2006/relationships/slide" Target="slide16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slide" Target="slide27.xml"/><Relationship Id="rId18" Type="http://schemas.openxmlformats.org/officeDocument/2006/relationships/image" Target="../media/image50.png"/><Relationship Id="rId26" Type="http://schemas.openxmlformats.org/officeDocument/2006/relationships/image" Target="../media/image520.png"/><Relationship Id="rId3" Type="http://schemas.openxmlformats.org/officeDocument/2006/relationships/image" Target="../media/image45.png"/><Relationship Id="rId21" Type="http://schemas.openxmlformats.org/officeDocument/2006/relationships/image" Target="../media/image51.png"/><Relationship Id="rId7" Type="http://schemas.openxmlformats.org/officeDocument/2006/relationships/slide" Target="slide23.xml"/><Relationship Id="rId12" Type="http://schemas.openxmlformats.org/officeDocument/2006/relationships/image" Target="../media/image48.png"/><Relationship Id="rId17" Type="http://schemas.openxmlformats.org/officeDocument/2006/relationships/image" Target="../media/image490.png"/><Relationship Id="rId25" Type="http://schemas.openxmlformats.org/officeDocument/2006/relationships/slide" Target="slide33.xml"/><Relationship Id="rId2" Type="http://schemas.openxmlformats.org/officeDocument/2006/relationships/notesSlide" Target="../notesSlides/notesSlide35.xml"/><Relationship Id="rId16" Type="http://schemas.openxmlformats.org/officeDocument/2006/relationships/slide" Target="slide28.xml"/><Relationship Id="rId20" Type="http://schemas.openxmlformats.org/officeDocument/2006/relationships/image" Target="../media/image500.png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470.png"/><Relationship Id="rId24" Type="http://schemas.openxmlformats.org/officeDocument/2006/relationships/image" Target="../media/image52.png"/><Relationship Id="rId5" Type="http://schemas.openxmlformats.org/officeDocument/2006/relationships/image" Target="../media/image450.png"/><Relationship Id="rId15" Type="http://schemas.openxmlformats.org/officeDocument/2006/relationships/image" Target="../media/image49.png"/><Relationship Id="rId23" Type="http://schemas.openxmlformats.org/officeDocument/2006/relationships/image" Target="../media/image510.png"/><Relationship Id="rId28" Type="http://schemas.openxmlformats.org/officeDocument/2006/relationships/slide" Target="slide34.xml"/><Relationship Id="rId10" Type="http://schemas.openxmlformats.org/officeDocument/2006/relationships/slide" Target="slide25.xml"/><Relationship Id="rId19" Type="http://schemas.openxmlformats.org/officeDocument/2006/relationships/slide" Target="slide29.xml"/><Relationship Id="rId4" Type="http://schemas.openxmlformats.org/officeDocument/2006/relationships/slide" Target="slide21.xml"/><Relationship Id="rId9" Type="http://schemas.openxmlformats.org/officeDocument/2006/relationships/image" Target="../media/image47.png"/><Relationship Id="rId14" Type="http://schemas.openxmlformats.org/officeDocument/2006/relationships/image" Target="../media/image480.png"/><Relationship Id="rId22" Type="http://schemas.openxmlformats.org/officeDocument/2006/relationships/slide" Target="slide30.xml"/><Relationship Id="rId27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git-the-laymans-guide-to-understanding-the-core-concepts/" TargetMode="External"/><Relationship Id="rId3" Type="http://schemas.openxmlformats.org/officeDocument/2006/relationships/hyperlink" Target="https://www.youtube.com/watch?v=1ffBJ4sVUb4" TargetMode="External"/><Relationship Id="rId7" Type="http://schemas.openxmlformats.org/officeDocument/2006/relationships/hyperlink" Target="https://www.git-tower.com/blog/surviving-with-git-videos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g.lftechnology.com/an-intro-git-and-github-for-starters-1525a1d8c40" TargetMode="External"/><Relationship Id="rId5" Type="http://schemas.openxmlformats.org/officeDocument/2006/relationships/hyperlink" Target="https://git-scm.com/book/en/v2" TargetMode="External"/><Relationship Id="rId4" Type="http://schemas.openxmlformats.org/officeDocument/2006/relationships/hyperlink" Target="https://initialcommit.com/blog/How-Did-Git-Get-Its-Name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54825-35C3-45B1-A01A-7B71CB07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518725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5D3E-281D-494B-B075-8637AC82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VCS?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5323B-DAB9-4B59-B006-064439A933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42" y="1679171"/>
            <a:ext cx="12031774" cy="3499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317910-3BF9-47DE-9E65-87A9AF40F3EC}"/>
              </a:ext>
            </a:extLst>
          </p:cNvPr>
          <p:cNvSpPr/>
          <p:nvPr/>
        </p:nvSpPr>
        <p:spPr>
          <a:xfrm>
            <a:off x="9742513" y="1197033"/>
            <a:ext cx="2759826" cy="427274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3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72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9200-255D-4A37-94A8-2276FFC1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GIT?</a:t>
            </a:r>
            <a:endParaRPr lang="de-AT" dirty="0"/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094BFA3-8459-44EA-93B2-33A310BF3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6" y="-113212"/>
            <a:ext cx="12009504" cy="71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3048-096B-48C4-A04F-C187CC2F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history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CBCE9-BB33-44EA-A7FE-6BB2F4EF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3" y="-13377"/>
            <a:ext cx="12493206" cy="69420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052A6A-6C0F-4F60-8034-34613B11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6" y="0"/>
            <a:ext cx="12506653" cy="70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4055-1EC5-4765-B947-5FF8A73A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/>
          <a:lstStyle/>
          <a:p>
            <a:r>
              <a:rPr lang="en-US" dirty="0"/>
              <a:t>Why “git”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488BE-16E1-4D74-89A0-BCFB4425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1" y="824910"/>
            <a:ext cx="11584017" cy="752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843D9-DA22-48D2-B3B4-42E89C4B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5" y="1657978"/>
            <a:ext cx="11498280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D5CB-0642-46E0-9B90-1D4ADD66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FDA5-C15B-4D07-A06A-ED9BD14280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Snapshots, not differences </a:t>
            </a:r>
          </a:p>
          <a:p>
            <a:r>
              <a:rPr lang="en-US" dirty="0"/>
              <a:t>Nearly Every Operation Is Local</a:t>
            </a:r>
          </a:p>
          <a:p>
            <a:r>
              <a:rPr lang="de-AT" dirty="0" err="1"/>
              <a:t>Git</a:t>
            </a:r>
            <a:r>
              <a:rPr lang="de-AT" dirty="0"/>
              <a:t> </a:t>
            </a:r>
            <a:r>
              <a:rPr lang="de-AT" dirty="0" err="1"/>
              <a:t>Has</a:t>
            </a:r>
            <a:r>
              <a:rPr lang="de-AT" dirty="0"/>
              <a:t> Integrity</a:t>
            </a:r>
          </a:p>
          <a:p>
            <a:r>
              <a:rPr lang="en-US" dirty="0"/>
              <a:t>Git Generally Only Adds Data</a:t>
            </a:r>
          </a:p>
          <a:p>
            <a:r>
              <a:rPr lang="en-US" dirty="0"/>
              <a:t>Free and Open Source… </a:t>
            </a:r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0F0D2-F985-423A-A4E6-2BC2BE84F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7" y="792817"/>
            <a:ext cx="8402223" cy="56110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691835-CB27-4B4B-9E0C-054A7F8B0218}"/>
              </a:ext>
            </a:extLst>
          </p:cNvPr>
          <p:cNvSpPr/>
          <p:nvPr/>
        </p:nvSpPr>
        <p:spPr>
          <a:xfrm rot="5400000">
            <a:off x="5043100" y="310298"/>
            <a:ext cx="1360422" cy="10914608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63000">
                <a:schemeClr val="bg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CFF8F4-6B4D-4253-861A-EFAD049EE9F5}"/>
              </a:ext>
            </a:extLst>
          </p:cNvPr>
          <p:cNvSpPr/>
          <p:nvPr/>
        </p:nvSpPr>
        <p:spPr>
          <a:xfrm>
            <a:off x="1891806" y="3033039"/>
            <a:ext cx="2098306" cy="508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EAAAE0-2683-49CC-96A5-3D004AF7CAE0}"/>
              </a:ext>
            </a:extLst>
          </p:cNvPr>
          <p:cNvSpPr/>
          <p:nvPr/>
        </p:nvSpPr>
        <p:spPr>
          <a:xfrm>
            <a:off x="1130531" y="2138032"/>
            <a:ext cx="3543988" cy="508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7E0781-8F93-4551-88B2-05369D782C74}"/>
              </a:ext>
            </a:extLst>
          </p:cNvPr>
          <p:cNvSpPr/>
          <p:nvPr/>
        </p:nvSpPr>
        <p:spPr>
          <a:xfrm>
            <a:off x="1891807" y="4914479"/>
            <a:ext cx="1733136" cy="508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BEF101E-BB8A-482A-94C4-582232698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6772" y="501575"/>
            <a:ext cx="5201974" cy="55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B3CC-854B-4AF0-8916-7148E1DC12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SHA-1</a:t>
            </a:r>
            <a:endParaRPr lang="de-AT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A5CC83-60A3-4CA5-9473-136DA4A69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24b9da6552252987aa493b52f8696cd6d3b00373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6232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F5AC-025B-4630-B869-6862008D4A4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AT" dirty="0" err="1"/>
              <a:t>Photo</a:t>
            </a:r>
            <a:r>
              <a:rPr lang="de-AT" dirty="0"/>
              <a:t> Album</a:t>
            </a:r>
          </a:p>
        </p:txBody>
      </p:sp>
      <p:pic>
        <p:nvPicPr>
          <p:cNvPr id="1026" name="Picture 2" descr="photo-album-631084_960_720">
            <a:extLst>
              <a:ext uri="{FF2B5EF4-FFF2-40B4-BE49-F238E27FC236}">
                <a16:creationId xmlns:a16="http://schemas.microsoft.com/office/drawing/2014/main" id="{091823A0-FBB8-457F-8764-C4081A8A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880" y="-1"/>
            <a:ext cx="120091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95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C549-86B2-45CB-AD5F-CBE2B0B2F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Stages</a:t>
            </a:r>
            <a:endParaRPr lang="de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9E2A6-F5EC-4A3F-8F4C-9C86054C55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aka The Most Important Slide</a:t>
            </a:r>
            <a:endParaRPr lang="de-AT" dirty="0"/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A46ABB5A-FE9F-4C12-A5EC-6A3C62C6CC8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81" y="1184010"/>
            <a:ext cx="9196226" cy="506941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ECE08-6E60-4CCB-B802-B235231010B5}"/>
              </a:ext>
            </a:extLst>
          </p:cNvPr>
          <p:cNvSpPr txBox="1"/>
          <p:nvPr/>
        </p:nvSpPr>
        <p:spPr>
          <a:xfrm>
            <a:off x="4353750" y="1426029"/>
            <a:ext cx="14863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FF0000"/>
                </a:solidFill>
                <a:latin typeface="Freestyle Script" panose="030804020302050B0404" pitchFamily="66" charset="0"/>
              </a:rPr>
              <a:t>Index</a:t>
            </a:r>
            <a:endParaRPr lang="de-AT" sz="8000" dirty="0" err="1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499AE-9382-4E38-9252-1A9A36456187}"/>
              </a:ext>
            </a:extLst>
          </p:cNvPr>
          <p:cNvSpPr txBox="1"/>
          <p:nvPr/>
        </p:nvSpPr>
        <p:spPr>
          <a:xfrm rot="19987479">
            <a:off x="6066616" y="1465680"/>
            <a:ext cx="176362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solidFill>
                  <a:srgbClr val="FF0000"/>
                </a:solidFill>
                <a:latin typeface="Freestyle Script" panose="030804020302050B0404" pitchFamily="66" charset="0"/>
              </a:rPr>
              <a:t>Cache</a:t>
            </a:r>
            <a:endParaRPr lang="de-AT" sz="8000" dirty="0" err="1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21AA-2EA6-496F-B748-DD6AB9D0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AT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2FE521E4-A98F-47BE-92D4-5363EABC11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5966073"/>
                  </p:ext>
                </p:extLst>
              </p:nvPr>
            </p:nvGraphicFramePr>
            <p:xfrm>
              <a:off x="576263" y="1014413"/>
              <a:ext cx="11041062" cy="5168900"/>
            </p:xfrm>
            <a:graphic>
              <a:graphicData uri="http://schemas.microsoft.com/office/powerpoint/2016/summaryzoom">
                <psuz:summaryZm>
                  <psuz:summaryZmObj sectionId="{C3019800-1B3B-468D-AC6E-E32BA467CB01}">
                    <psuz:zmPr id="{317FBB5A-A810-4F2B-BBAF-E2A09D0448E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82036" y="155069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9134679-D2A6-496A-9E5C-72D8482DD3F1}">
                    <psuz:zmPr id="{124458C1-E2FD-443A-A139-FED053CCE0BE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42159" y="155069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316E625-7CCC-46B4-A40C-883BA077552D}">
                    <psuz:zmPr id="{B0BEBF30-45C6-4042-A544-F5806AC9A75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02282" y="155069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33026E0E-16D5-4241-B4AF-B35EA433D377}">
                    <psuz:zmPr id="{4D635DFE-D2FE-4C68-920D-3577D0E22AA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82036" y="1809116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E1C61E-693A-40D6-A745-D7DB12288EDB}">
                    <psuz:zmPr id="{B6F8C1A3-FB6E-4D3B-A72E-06C6B02884EC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42159" y="1809116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6A4FDA5-08E5-4B54-B3FB-C1F6A83CEB63}">
                    <psuz:zmPr id="{5BFF4479-F2E8-4FF6-B2B6-C12A340F9C0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02282" y="1809116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D88CD3E-8CFF-448A-9883-8909EBBF507B}">
                    <psuz:zmPr id="{BEE22458-0775-4300-B70A-EB2A8E3C2F00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282036" y="3463163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875A785-4506-43F8-AEB6-A48E79FA5101}">
                    <psuz:zmPr id="{8409C9CD-E8C7-4E70-B2A6-581670EC8DAC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42159" y="3463163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574A01A-53E6-4909-99E1-7EC212713D53}">
                    <psuz:zmPr id="{847450E2-7374-4410-8CB7-18EA2A6632B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02282" y="3463163"/>
                          <a:ext cx="2756745" cy="155066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2FE521E4-A98F-47BE-92D4-5363EABC11CC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76263" y="1014413"/>
                <a:ext cx="11041062" cy="5168900"/>
                <a:chOff x="576263" y="1014413"/>
                <a:chExt cx="11041062" cy="5168900"/>
              </a:xfrm>
            </p:grpSpPr>
            <p:pic>
              <p:nvPicPr>
                <p:cNvPr id="3" name="Picture 3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8299" y="1169482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8422" y="1169482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8545" y="1169482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8299" y="2823529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8422" y="2823529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78545" y="2823529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58299" y="4477576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18422" y="4477576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8545" y="4477576"/>
                  <a:ext cx="2756745" cy="155066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97264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E7DFB7-1C4D-4A9D-9339-49EEFD5D6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de-A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17CD30-6970-464B-AB88-4E41142B8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2557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AE381E-3B62-4897-A847-9D231C6E8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18452"/>
              </p:ext>
            </p:extLst>
          </p:nvPr>
        </p:nvGraphicFramePr>
        <p:xfrm>
          <a:off x="165165" y="0"/>
          <a:ext cx="11990259" cy="685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683149">
                  <a:extLst>
                    <a:ext uri="{9D8B030D-6E8A-4147-A177-3AD203B41FA5}">
                      <a16:colId xmlns:a16="http://schemas.microsoft.com/office/drawing/2014/main" val="1623419858"/>
                    </a:ext>
                  </a:extLst>
                </a:gridCol>
                <a:gridCol w="10307110">
                  <a:extLst>
                    <a:ext uri="{9D8B030D-6E8A-4147-A177-3AD203B41FA5}">
                      <a16:colId xmlns:a16="http://schemas.microsoft.com/office/drawing/2014/main" val="127515886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900" dirty="0">
                        <a:solidFill>
                          <a:schemeClr val="accent3"/>
                        </a:solidFill>
                      </a:endParaRPr>
                    </a:p>
                  </a:txBody>
                  <a:tcPr marL="111725" marR="111725" marT="55862" marB="55862"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2"/>
                          </a:solidFill>
                        </a:rPr>
                        <a:t>Git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Getting started &amp; basics</a:t>
                      </a:r>
                    </a:p>
                  </a:txBody>
                  <a:tcPr marL="111725" marR="111725" marT="55862" marB="55862" anchor="ctr"/>
                </a:tc>
                <a:extLst>
                  <a:ext uri="{0D108BD9-81ED-4DB2-BD59-A6C34878D82A}">
                    <a16:rowId xmlns:a16="http://schemas.microsoft.com/office/drawing/2014/main" val="396243823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900" dirty="0">
                        <a:solidFill>
                          <a:schemeClr val="accent3"/>
                        </a:solidFill>
                      </a:endParaRPr>
                    </a:p>
                  </a:txBody>
                  <a:tcPr marL="111725" marR="111725" marT="55862" marB="55862"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More git basics</a:t>
                      </a:r>
                      <a:endParaRPr lang="en-GB" sz="32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1725" marR="111725" marT="55862" marB="55862" anchor="ctr"/>
                </a:tc>
                <a:extLst>
                  <a:ext uri="{0D108BD9-81ED-4DB2-BD59-A6C34878D82A}">
                    <a16:rowId xmlns:a16="http://schemas.microsoft.com/office/drawing/2014/main" val="22474149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900" dirty="0">
                        <a:solidFill>
                          <a:schemeClr val="accent3"/>
                        </a:solidFill>
                      </a:endParaRPr>
                    </a:p>
                  </a:txBody>
                  <a:tcPr marL="111725" marR="111725" marT="55862" marB="55862"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Lunch break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Git something to eat</a:t>
                      </a:r>
                    </a:p>
                  </a:txBody>
                  <a:tcPr marL="111725" marR="111725" marT="55862" marB="55862" anchor="ctr"/>
                </a:tc>
                <a:extLst>
                  <a:ext uri="{0D108BD9-81ED-4DB2-BD59-A6C34878D82A}">
                    <a16:rowId xmlns:a16="http://schemas.microsoft.com/office/drawing/2014/main" val="181844285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900" dirty="0">
                        <a:solidFill>
                          <a:schemeClr val="accent3"/>
                        </a:solidFill>
                      </a:endParaRPr>
                    </a:p>
                  </a:txBody>
                  <a:tcPr marL="111725" marR="111725" marT="55862" marB="55862"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2"/>
                          </a:solidFill>
                        </a:rPr>
                        <a:t>Git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2"/>
                          </a:solidFill>
                        </a:rPr>
                        <a:t>Branches</a:t>
                      </a:r>
                    </a:p>
                  </a:txBody>
                  <a:tcPr marL="111725" marR="111725" marT="55862" marB="55862" anchor="ctr"/>
                </a:tc>
                <a:extLst>
                  <a:ext uri="{0D108BD9-81ED-4DB2-BD59-A6C34878D82A}">
                    <a16:rowId xmlns:a16="http://schemas.microsoft.com/office/drawing/2014/main" val="274923712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900" dirty="0">
                        <a:solidFill>
                          <a:schemeClr val="accent3"/>
                        </a:solidFill>
                      </a:endParaRPr>
                    </a:p>
                  </a:txBody>
                  <a:tcPr marL="111725" marR="111725" marT="55862" marB="55862" anchor="ctr"/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bg2"/>
                          </a:solidFill>
                        </a:rPr>
                        <a:t>Git</a:t>
                      </a:r>
                      <a:endParaRPr lang="en-US" sz="2200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2"/>
                          </a:solidFill>
                        </a:rPr>
                        <a:t>Undoing</a:t>
                      </a:r>
                    </a:p>
                  </a:txBody>
                  <a:tcPr marL="111725" marR="111725" marT="55862" marB="55862" anchor="ctr"/>
                </a:tc>
                <a:extLst>
                  <a:ext uri="{0D108BD9-81ED-4DB2-BD59-A6C34878D82A}">
                    <a16:rowId xmlns:a16="http://schemas.microsoft.com/office/drawing/2014/main" val="2513365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1A8B4-50E0-4364-897D-FE7ABC97A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9348E-3C4B-4F4B-A0E4-9AA2A9A3D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 on!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8426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24631-FE9E-43C1-9B4C-634B0B5D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Line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A86F-0067-48F4-9B88-7E7A3EAD837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one can use </a:t>
            </a:r>
            <a:r>
              <a:rPr lang="en-US" b="1" dirty="0"/>
              <a:t>all</a:t>
            </a:r>
            <a:r>
              <a:rPr lang="en-US" dirty="0"/>
              <a:t> Git commands</a:t>
            </a:r>
          </a:p>
          <a:p>
            <a:r>
              <a:rPr lang="en-US" b="1" dirty="0"/>
              <a:t>all</a:t>
            </a:r>
            <a:r>
              <a:rPr lang="en-US" dirty="0"/>
              <a:t> users will have command-line tools installed</a:t>
            </a:r>
          </a:p>
          <a:p>
            <a:r>
              <a:rPr lang="en-US" b="1" dirty="0"/>
              <a:t>feedback </a:t>
            </a:r>
            <a:r>
              <a:rPr lang="en-US" dirty="0"/>
              <a:t>is informative</a:t>
            </a:r>
            <a:endParaRPr lang="en-US" b="1" dirty="0"/>
          </a:p>
          <a:p>
            <a:endParaRPr lang="de-AT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54BC214-829E-4C8B-A16B-D29F7BA3F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58" y="2738304"/>
            <a:ext cx="3095625" cy="309562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98E57DC-D75C-48AD-B1B2-DBD2BF59E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7" y="2619841"/>
            <a:ext cx="3513514" cy="3513514"/>
          </a:xfrm>
          <a:prstGeom prst="rect">
            <a:avLst/>
          </a:prstGeom>
        </p:spPr>
      </p:pic>
      <p:pic>
        <p:nvPicPr>
          <p:cNvPr id="11" name="Picture 10" descr="Shape, icon, arrow&#10;&#10;Description automatically generated">
            <a:extLst>
              <a:ext uri="{FF2B5EF4-FFF2-40B4-BE49-F238E27FC236}">
                <a16:creationId xmlns:a16="http://schemas.microsoft.com/office/drawing/2014/main" id="{A73F39BD-3F09-4CCD-920F-F1727C988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9" y="1529542"/>
            <a:ext cx="7891323" cy="54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7ED5-ECD6-4CB9-804D-4717BCC7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 what capacity are you using git?</a:t>
            </a:r>
            <a:endParaRPr lang="de-A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64AA92-8DDB-7DFC-CF1D-652433AB08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732" y="773123"/>
            <a:ext cx="11040000" cy="38638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5D753D3-E8B8-BE96-3AFE-CFA1C8946F9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496481353"/>
              </p:ext>
            </p:extLst>
          </p:nvPr>
        </p:nvGraphicFramePr>
        <p:xfrm>
          <a:off x="575196" y="1184009"/>
          <a:ext cx="11040536" cy="4830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862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025E3-AA45-44CE-B339-42D4A7A2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First-time git setup</a:t>
            </a:r>
            <a:endParaRPr lang="de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8EA0F-5B3D-4460-BC7A-E6416DB454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Check Your Settings</a:t>
            </a:r>
          </a:p>
          <a:p>
            <a:pPr marL="306910" lvl="1" indent="0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133" dirty="0">
                <a:latin typeface="Courier New" panose="02070309020205020404" pitchFamily="49" charset="0"/>
                <a:cs typeface="Courier New" panose="02070309020205020404" pitchFamily="49" charset="0"/>
              </a:rPr>
              <a:t>$ git config --list </a:t>
            </a:r>
          </a:p>
          <a:p>
            <a:endParaRPr lang="en-US" dirty="0"/>
          </a:p>
          <a:p>
            <a:r>
              <a:rPr lang="en-US" dirty="0"/>
              <a:t>Change Your Identity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$ git config ––list | grep user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$ git config ––global user.name “John Doe”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$ git config ––global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johndoe@example.com</a:t>
            </a:r>
            <a:endParaRPr lang="en-US" dirty="0"/>
          </a:p>
          <a:p>
            <a:r>
              <a:rPr lang="en-US" dirty="0"/>
              <a:t>Change Your Editor</a:t>
            </a:r>
          </a:p>
          <a:p>
            <a:pPr marL="306910" lvl="1" indent="0">
              <a:buNone/>
            </a:pPr>
            <a:r>
              <a:rPr lang="en-US" sz="2133" dirty="0"/>
              <a:t>	we will use IntelliJ</a:t>
            </a:r>
          </a:p>
          <a:p>
            <a:r>
              <a:rPr lang="en-US" dirty="0"/>
              <a:t>Change Your Diff Tool</a:t>
            </a:r>
          </a:p>
          <a:p>
            <a:pPr marL="0" indent="0">
              <a:buNone/>
            </a:pPr>
            <a:r>
              <a:rPr lang="en-US" dirty="0"/>
              <a:t>	we will use IntelliJ</a:t>
            </a:r>
          </a:p>
          <a:p>
            <a:endParaRPr lang="en-US"/>
          </a:p>
          <a:p>
            <a:r>
              <a:rPr lang="en-US"/>
              <a:t>Check </a:t>
            </a:r>
            <a:r>
              <a:rPr lang="en-US" dirty="0"/>
              <a:t>Your Settings (including version)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748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A3F5-D422-4138-B62D-5570921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shell commands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7050-F011-45E0-9F04-52555FC25AA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vim</a:t>
            </a:r>
          </a:p>
          <a:p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endParaRPr lang="de-AT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030DB-EC46-4A12-90F0-07ED5DEE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7" y="1080519"/>
            <a:ext cx="10735652" cy="41060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255F04-88AD-4AAA-8F38-EB428E0D2B90}"/>
              </a:ext>
            </a:extLst>
          </p:cNvPr>
          <p:cNvSpPr/>
          <p:nvPr/>
        </p:nvSpPr>
        <p:spPr>
          <a:xfrm>
            <a:off x="2824782" y="3393985"/>
            <a:ext cx="4288221" cy="462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4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FD5F-3DC1-4250-B8F7-AEAB5073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21D6-ACE0-40CE-BFE1-86D277F0A8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6000" y="932557"/>
            <a:ext cx="10091497" cy="6730057"/>
          </a:xfrm>
        </p:spPr>
        <p:txBody>
          <a:bodyPr/>
          <a:lstStyle/>
          <a:p>
            <a:r>
              <a:rPr lang="en-US" dirty="0"/>
              <a:t>git help &lt;command&gt; - C:\Program Files\Git\mingw64\share\doc\git-doc</a:t>
            </a:r>
          </a:p>
          <a:p>
            <a:r>
              <a:rPr lang="en-US" dirty="0"/>
              <a:t>git &lt;command&gt; --help</a:t>
            </a:r>
          </a:p>
          <a:p>
            <a:r>
              <a:rPr lang="en-US" dirty="0"/>
              <a:t>man git-&lt;command&gt;</a:t>
            </a:r>
          </a:p>
          <a:p>
            <a:r>
              <a:rPr lang="en-US" dirty="0"/>
              <a:t>Atlassian – </a:t>
            </a:r>
            <a:r>
              <a:rPr lang="en-US" dirty="0">
                <a:hlinkClick r:id="rId3"/>
              </a:rPr>
              <a:t>Getting Git Right</a:t>
            </a:r>
            <a:endParaRPr lang="en-US" dirty="0"/>
          </a:p>
          <a:p>
            <a:r>
              <a:rPr lang="en-US" dirty="0"/>
              <a:t>Google!!!</a:t>
            </a:r>
          </a:p>
          <a:p>
            <a:r>
              <a:rPr lang="en-US" dirty="0"/>
              <a:t>Practice…</a:t>
            </a:r>
            <a:endParaRPr lang="de-AT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3F70B3C-9B5E-432A-BC87-65D7F4E4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480"/>
          <a:stretch/>
        </p:blipFill>
        <p:spPr bwMode="auto">
          <a:xfrm>
            <a:off x="164592" y="0"/>
            <a:ext cx="148817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A4557-86F2-4CF0-A000-5CA47B90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Basic Git Commands</a:t>
            </a:r>
            <a:endParaRPr lang="de-A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949B3A-D8FC-BE0A-FFAE-B08AC34B6DF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6000" y="1013792"/>
            <a:ext cx="11040533" cy="5169058"/>
          </a:xfrm>
        </p:spPr>
        <p:txBody>
          <a:bodyPr/>
          <a:lstStyle/>
          <a:p>
            <a:r>
              <a:rPr lang="en-US" sz="2400" dirty="0" err="1"/>
              <a:t>init</a:t>
            </a:r>
            <a:endParaRPr lang="en-US" sz="2400" dirty="0"/>
          </a:p>
          <a:p>
            <a:r>
              <a:rPr lang="en-US" sz="2400" dirty="0"/>
              <a:t>clone</a:t>
            </a:r>
          </a:p>
          <a:p>
            <a:r>
              <a:rPr lang="en-US" sz="2400" dirty="0"/>
              <a:t>add</a:t>
            </a:r>
          </a:p>
          <a:p>
            <a:r>
              <a:rPr lang="en-US" sz="2400" dirty="0"/>
              <a:t>commit</a:t>
            </a:r>
          </a:p>
          <a:p>
            <a:r>
              <a:rPr lang="en-US" sz="2400" dirty="0"/>
              <a:t>status</a:t>
            </a:r>
          </a:p>
          <a:p>
            <a:r>
              <a:rPr lang="en-US" sz="2400" dirty="0"/>
              <a:t>diff </a:t>
            </a:r>
          </a:p>
          <a:p>
            <a:r>
              <a:rPr lang="en-US" sz="2400" dirty="0"/>
              <a:t>log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checkout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branch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merge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push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pull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1201E0-55BE-4834-9673-7BF6A42FB22A}"/>
              </a:ext>
            </a:extLst>
          </p:cNvPr>
          <p:cNvSpPr/>
          <p:nvPr/>
        </p:nvSpPr>
        <p:spPr>
          <a:xfrm>
            <a:off x="467614" y="2672983"/>
            <a:ext cx="1364973" cy="462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amlet's Soliloquy, &quot;To Be Or Not To Be,&quot; a Modern English Translation -  The LitCharts Blog">
            <a:extLst>
              <a:ext uri="{FF2B5EF4-FFF2-40B4-BE49-F238E27FC236}">
                <a16:creationId xmlns:a16="http://schemas.microsoft.com/office/drawing/2014/main" id="{823AC9A4-D84C-4522-944D-088A453AB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5308" y="0"/>
            <a:ext cx="1211841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7712-7DE6-4712-A616-17448418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Status Lifecycle</a:t>
            </a:r>
            <a:endParaRPr lang="de-AT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4F2C2BB-F478-458B-9EC8-1D9BC6DEFDC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4" y="1014413"/>
            <a:ext cx="10337800" cy="5168900"/>
          </a:xfrm>
        </p:spPr>
      </p:pic>
      <p:pic>
        <p:nvPicPr>
          <p:cNvPr id="9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71B67259-1429-4CF8-AF83-D4327AA78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7887" y="1064154"/>
            <a:ext cx="9196226" cy="506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3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025E3-AA45-44CE-B339-42D4A7A2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Git repository </a:t>
            </a:r>
            <a:endParaRPr lang="de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8EA0F-5B3D-4460-BC7A-E6416DB454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git clone</a:t>
            </a:r>
            <a:endParaRPr lang="de-AT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3C1E0-084C-4551-A9DF-C2DB2C62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10" y="1013793"/>
            <a:ext cx="5749084" cy="4830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12DA7-01B7-4325-B48C-9B5D4354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852" y="1944293"/>
            <a:ext cx="6493568" cy="38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88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AD5E-C6DA-417E-A608-ABA5D4783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Get stuff done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6265-EBF8-4288-9038-DD245DE61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wrap="square" anchor="t">
            <a:noAutofit/>
          </a:bodyPr>
          <a:lstStyle/>
          <a:p>
            <a:r>
              <a:rPr lang="en-US" sz="3600" dirty="0">
                <a:cs typeface="Courier New" panose="02070309020205020404" pitchFamily="49" charset="0"/>
              </a:rPr>
              <a:t>git add</a:t>
            </a:r>
          </a:p>
          <a:p>
            <a:r>
              <a:rPr lang="de-AT" sz="3600" dirty="0" err="1">
                <a:cs typeface="Courier New" panose="02070309020205020404" pitchFamily="49" charset="0"/>
              </a:rPr>
              <a:t>git</a:t>
            </a:r>
            <a:r>
              <a:rPr lang="de-AT" sz="3600" dirty="0">
                <a:cs typeface="Courier New" panose="02070309020205020404" pitchFamily="49" charset="0"/>
              </a:rPr>
              <a:t> </a:t>
            </a:r>
            <a:r>
              <a:rPr lang="de-AT" sz="3600" dirty="0" err="1">
                <a:cs typeface="Courier New" panose="02070309020205020404" pitchFamily="49" charset="0"/>
              </a:rPr>
              <a:t>commit</a:t>
            </a:r>
            <a:endParaRPr lang="de-AT" sz="3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E70DD-5EC1-4138-82A8-BF776FEA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Guidelines</a:t>
            </a:r>
            <a:endParaRPr lang="de-AT" dirty="0"/>
          </a:p>
        </p:txBody>
      </p: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0A831A52-C357-4E98-806D-C1CD9E3DC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37527"/>
              </p:ext>
            </p:extLst>
          </p:nvPr>
        </p:nvGraphicFramePr>
        <p:xfrm>
          <a:off x="181689" y="0"/>
          <a:ext cx="12050652" cy="685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050652">
                  <a:extLst>
                    <a:ext uri="{9D8B030D-6E8A-4147-A177-3AD203B41FA5}">
                      <a16:colId xmlns:a16="http://schemas.microsoft.com/office/drawing/2014/main" val="162341985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Participate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“Don’t be afraid to look like an idiot”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43823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Really participate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4149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Be nice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One person talks at a time… Use your sense of humour</a:t>
                      </a:r>
                      <a:endParaRPr kumimoji="0" lang="en-GB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44285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bg2"/>
                          </a:solidFill>
                        </a:rPr>
                        <a:t>Take all phone calls and text messages outside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Or even better, use the breaks unless an emergency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23712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chemeClr val="bg2"/>
                          </a:solidFill>
                        </a:rPr>
                        <a:t>Periodically discuss how the meeting is going</a:t>
                      </a:r>
                      <a:endParaRPr lang="en-US" sz="2600" kern="1200" dirty="0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36540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kern="1200" dirty="0">
                          <a:solidFill>
                            <a:srgbClr val="00B0F0"/>
                          </a:solidFill>
                        </a:rPr>
                        <a:t>What’s important for you?</a:t>
                      </a:r>
                      <a:endParaRPr lang="en-US" sz="26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252829"/>
                  </a:ext>
                </a:extLst>
              </a:tr>
            </a:tbl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0569D681-3772-4144-AE43-7711DB946074}"/>
              </a:ext>
            </a:extLst>
          </p:cNvPr>
          <p:cNvSpPr/>
          <p:nvPr/>
        </p:nvSpPr>
        <p:spPr>
          <a:xfrm>
            <a:off x="68720" y="1382486"/>
            <a:ext cx="3038832" cy="6912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C510-2AC0-41C7-8707-4F4A08B2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</a:t>
            </a:r>
            <a:endParaRPr lang="de-A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75DFB-8FD5-4D61-873C-7826555FA2D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55028" y="852061"/>
            <a:ext cx="10483532" cy="5493606"/>
          </a:xfrm>
        </p:spPr>
      </p:pic>
    </p:spTree>
    <p:extLst>
      <p:ext uri="{BB962C8B-B14F-4D97-AF65-F5344CB8AC3E}">
        <p14:creationId xmlns:p14="http://schemas.microsoft.com/office/powerpoint/2010/main" val="3802110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C9EB-CBB6-411D-8C1C-368599D52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Removing files</a:t>
            </a:r>
            <a:endParaRPr lang="de-AT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479A55-6342-402E-BA81-DD1519F85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 rm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2263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EE70DD-5EC1-4138-82A8-BF776FEA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Guidelines</a:t>
            </a:r>
            <a:endParaRPr lang="de-AT" dirty="0"/>
          </a:p>
        </p:txBody>
      </p: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0A831A52-C357-4E98-806D-C1CD9E3DC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66020"/>
              </p:ext>
            </p:extLst>
          </p:nvPr>
        </p:nvGraphicFramePr>
        <p:xfrm>
          <a:off x="141348" y="0"/>
          <a:ext cx="12050652" cy="685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050652">
                  <a:extLst>
                    <a:ext uri="{9D8B030D-6E8A-4147-A177-3AD203B41FA5}">
                      <a16:colId xmlns:a16="http://schemas.microsoft.com/office/drawing/2014/main" val="162341985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Separate subject </a:t>
                      </a:r>
                      <a:r>
                        <a:rPr lang="de-AT" sz="2800" dirty="0"/>
                        <a:t>(50 </a:t>
                      </a:r>
                      <a:r>
                        <a:rPr lang="en-US" sz="2800" noProof="0" dirty="0"/>
                        <a:t>characters</a:t>
                      </a:r>
                      <a:r>
                        <a:rPr lang="de-AT" sz="2800" dirty="0"/>
                        <a:t> </a:t>
                      </a:r>
                      <a:r>
                        <a:rPr lang="en-US" sz="2800" noProof="0" dirty="0"/>
                        <a:t>or</a:t>
                      </a:r>
                      <a:r>
                        <a:rPr lang="de-AT" sz="2800" dirty="0"/>
                        <a:t> </a:t>
                      </a:r>
                      <a:r>
                        <a:rPr lang="en-US" sz="2800" noProof="0" dirty="0"/>
                        <a:t>less</a:t>
                      </a:r>
                      <a:r>
                        <a:rPr lang="de-AT" sz="2800" dirty="0"/>
                        <a:t>) </a:t>
                      </a:r>
                      <a:r>
                        <a:rPr lang="en-US" sz="2800" dirty="0"/>
                        <a:t>from body with a blank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43823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Do not end the subject line with a period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“PLX-12345 Add readme file” instead of “PLX-12345 Add readme file.”</a:t>
                      </a:r>
                      <a:endParaRPr kumimoji="0" lang="en-GB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41499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Capitalize the subject line and each paragraph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“PLX-12345 Add readme file” instead of “PLX-12345 add readme file”</a:t>
                      </a:r>
                      <a:endParaRPr kumimoji="0" lang="en-GB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442856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800" dirty="0"/>
                        <a:t>Use the imperative mood in the subject line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</a:rPr>
                        <a:t>“Add” instead of “Added”, “added”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23712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Use the body to explain what and why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If there’s something to explain</a:t>
                      </a:r>
                      <a:endParaRPr kumimoji="0" lang="en-GB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36540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Wrap lines at 72 characters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4252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301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07A7-543D-4DC9-96DA-5F091BC7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commit messages – short version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29738-807E-4A22-85C6-45B295F1CDA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If applied, this commit will </a:t>
            </a:r>
            <a:r>
              <a:rPr lang="en-US" b="0" i="1" dirty="0">
                <a:solidFill>
                  <a:srgbClr val="24292F"/>
                </a:solidFill>
                <a:effectLst/>
                <a:latin typeface="-apple-system"/>
              </a:rPr>
              <a:t>&lt;your subject line here&gt;</a:t>
            </a:r>
            <a:endParaRPr lang="de-AT" dirty="0"/>
          </a:p>
        </p:txBody>
      </p:sp>
      <p:pic>
        <p:nvPicPr>
          <p:cNvPr id="5122" name="Picture 2" descr="Github truncates subjects over 72 characters">
            <a:extLst>
              <a:ext uri="{FF2B5EF4-FFF2-40B4-BE49-F238E27FC236}">
                <a16:creationId xmlns:a16="http://schemas.microsoft.com/office/drawing/2014/main" id="{EF5A71EC-A9E9-4BB6-9654-A4FF70E3C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" y="1638063"/>
            <a:ext cx="11814048" cy="46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49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AD5E-C6DA-417E-A608-ABA5D4783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What have I done?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6265-EBF8-4288-9038-DD245DE61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wrap="square" anchor="t">
            <a:noAutofit/>
          </a:bodyPr>
          <a:lstStyle/>
          <a:p>
            <a:r>
              <a:rPr lang="en-US" sz="3600" dirty="0">
                <a:cs typeface="Courier New" panose="02070309020205020404" pitchFamily="49" charset="0"/>
              </a:rPr>
              <a:t>git diff</a:t>
            </a:r>
          </a:p>
          <a:p>
            <a:r>
              <a:rPr lang="de-AT" sz="3600" dirty="0" err="1">
                <a:cs typeface="Courier New" panose="02070309020205020404" pitchFamily="49" charset="0"/>
              </a:rPr>
              <a:t>git</a:t>
            </a:r>
            <a:r>
              <a:rPr lang="de-AT" sz="3600" dirty="0">
                <a:cs typeface="Courier New" panose="02070309020205020404" pitchFamily="49" charset="0"/>
              </a:rPr>
              <a:t> log</a:t>
            </a:r>
          </a:p>
        </p:txBody>
      </p:sp>
    </p:spTree>
    <p:extLst>
      <p:ext uri="{BB962C8B-B14F-4D97-AF65-F5344CB8AC3E}">
        <p14:creationId xmlns:p14="http://schemas.microsoft.com/office/powerpoint/2010/main" val="331378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0528FDF-E144-4496-BD3C-4777B2CB34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6432694"/>
                  </p:ext>
                </p:extLst>
              </p:nvPr>
            </p:nvGraphicFramePr>
            <p:xfrm>
              <a:off x="7635875" y="4410437"/>
              <a:ext cx="3048000" cy="1714500"/>
            </p:xfrm>
            <a:graphic>
              <a:graphicData uri="http://schemas.microsoft.com/office/powerpoint/2016/slidezoom">
                <pslz:sldZm>
                  <pslz:sldZmObj sldId="652" cId="2039175109">
                    <pslz:zmPr id="{AC995420-211E-4046-A0FA-8B756305380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0528FDF-E144-4496-BD3C-4777B2CB3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35875" y="44104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7B6C1FD8-B706-47E4-A3B3-9F0D2C34BB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0986213"/>
                  </p:ext>
                </p:extLst>
              </p:nvPr>
            </p:nvGraphicFramePr>
            <p:xfrm>
              <a:off x="4580878" y="4406501"/>
              <a:ext cx="3048000" cy="1714500"/>
            </p:xfrm>
            <a:graphic>
              <a:graphicData uri="http://schemas.microsoft.com/office/powerpoint/2016/slidezoom">
                <pslz:sldZm>
                  <pslz:sldZmObj sldId="645" cId="3227485804">
                    <pslz:zmPr id="{7854B62F-36C8-4D6D-9E45-95B35B21B43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B6C1FD8-B706-47E4-A3B3-9F0D2C34BB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80878" y="44065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B64919D-4DB2-4999-9595-56E1C4B230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8534659"/>
                  </p:ext>
                </p:extLst>
              </p:nvPr>
            </p:nvGraphicFramePr>
            <p:xfrm>
              <a:off x="1529056" y="4413612"/>
              <a:ext cx="3048000" cy="1714500"/>
            </p:xfrm>
            <a:graphic>
              <a:graphicData uri="http://schemas.microsoft.com/office/powerpoint/2016/slidezoom">
                <pslz:sldZm>
                  <pslz:sldZmObj sldId="647" cId="799879567">
                    <pslz:zmPr id="{0C9CFCF4-E2DC-4326-ABFD-42B8D6EB862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B64919D-4DB2-4999-9595-56E1C4B23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9056" y="441361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AA42115D-CBE2-4D58-A5AB-6B6387DFC9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966220"/>
                  </p:ext>
                </p:extLst>
              </p:nvPr>
            </p:nvGraphicFramePr>
            <p:xfrm>
              <a:off x="7635228" y="2692987"/>
              <a:ext cx="3048000" cy="1714500"/>
            </p:xfrm>
            <a:graphic>
              <a:graphicData uri="http://schemas.microsoft.com/office/powerpoint/2016/slidezoom">
                <pslz:sldZm>
                  <pslz:sldZmObj sldId="659" cId="144315954">
                    <pslz:zmPr id="{0FCDC609-ED01-43C1-B422-F2A5743E658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A42115D-CBE2-4D58-A5AB-6B6387DFC9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35228" y="269298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9858073A-612D-414E-8AF8-7530F98FF5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6066503"/>
                  </p:ext>
                </p:extLst>
              </p:nvPr>
            </p:nvGraphicFramePr>
            <p:xfrm>
              <a:off x="4580878" y="2692987"/>
              <a:ext cx="3048000" cy="1714500"/>
            </p:xfrm>
            <a:graphic>
              <a:graphicData uri="http://schemas.microsoft.com/office/powerpoint/2016/slidezoom">
                <pslz:sldZm>
                  <pslz:sldZmObj sldId="649" cId="569788199">
                    <pslz:zmPr id="{D4F1FC9E-597E-4351-A934-80FA0EFE8DB6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858073A-612D-414E-8AF8-7530F98FF5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0878" y="269298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7BA5FD1E-F0C4-4238-860C-698378A10B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7427385"/>
                  </p:ext>
                </p:extLst>
              </p:nvPr>
            </p:nvGraphicFramePr>
            <p:xfrm>
              <a:off x="1530997" y="2692001"/>
              <a:ext cx="3048000" cy="1714500"/>
            </p:xfrm>
            <a:graphic>
              <a:graphicData uri="http://schemas.microsoft.com/office/powerpoint/2016/slidezoom">
                <pslz:sldZm>
                  <pslz:sldZmObj sldId="688" cId="2705153080">
                    <pslz:zmPr id="{4C972BEA-A7CE-49B9-AB85-A50AA8492D36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BA5FD1E-F0C4-4238-860C-698378A10B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30997" y="269200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C79E4719-C7E7-4E78-8236-86A6FABD1F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9023347"/>
                  </p:ext>
                </p:extLst>
              </p:nvPr>
            </p:nvGraphicFramePr>
            <p:xfrm>
              <a:off x="7628878" y="978600"/>
              <a:ext cx="3048000" cy="1714500"/>
            </p:xfrm>
            <a:graphic>
              <a:graphicData uri="http://schemas.microsoft.com/office/powerpoint/2016/slidezoom">
                <pslz:sldZm>
                  <pslz:sldZmObj sldId="687" cId="3802110079">
                    <pslz:zmPr id="{973676A0-6E3C-4A10-8A86-CE1F18CF9A65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79E4719-C7E7-4E78-8236-86A6FABD1F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28878" y="9786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2D65E81E-E085-443D-8C53-9F3A011B08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1719935"/>
                  </p:ext>
                </p:extLst>
              </p:nvPr>
            </p:nvGraphicFramePr>
            <p:xfrm>
              <a:off x="4580878" y="978487"/>
              <a:ext cx="3048000" cy="1714500"/>
            </p:xfrm>
            <a:graphic>
              <a:graphicData uri="http://schemas.microsoft.com/office/powerpoint/2016/slidezoom">
                <pslz:sldZm>
                  <pslz:sldZmObj sldId="672" cId="570949094">
                    <pslz:zmPr id="{2A5DBBF7-6959-4365-860A-9C0B8AD26474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2D65E81E-E085-443D-8C53-9F3A011B08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80878" y="97848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4D7FCA2-D34D-400D-B418-0BD2942D5C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149655"/>
                  </p:ext>
                </p:extLst>
              </p:nvPr>
            </p:nvGraphicFramePr>
            <p:xfrm>
              <a:off x="1530997" y="981662"/>
              <a:ext cx="3048000" cy="1714500"/>
            </p:xfrm>
            <a:graphic>
              <a:graphicData uri="http://schemas.microsoft.com/office/powerpoint/2016/slidezoom">
                <pslz:sldZm>
                  <pslz:sldZmObj sldId="674" cId="3313786312">
                    <pslz:zmPr id="{A85D9423-F748-4044-87DC-02B91158F304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D4D7FCA2-D34D-400D-B418-0BD2942D5C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30997" y="98166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Title 21">
            <a:extLst>
              <a:ext uri="{FF2B5EF4-FFF2-40B4-BE49-F238E27FC236}">
                <a16:creationId xmlns:a16="http://schemas.microsoft.com/office/drawing/2014/main" id="{E79522C9-5E28-49B9-BFCD-4C9691F73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23856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E7DFB7-1C4D-4A9D-9339-49EEFD5D6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de-A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17CD30-6970-464B-AB88-4E41142B8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6035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ABC-9180-4E55-953A-DA2253CFA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B9E40-2FC8-41F1-861F-D14F3F51C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420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1A8B4-50E0-4364-897D-FE7ABC97A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Branches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9348E-3C4B-4F4B-A0E4-9AA2A9A3D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still hands </a:t>
            </a:r>
            <a:r>
              <a:rPr lang="en-US" dirty="0"/>
              <a:t>on!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0734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9D985-1ACD-4719-A2CD-2FC7D362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Plumbing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02B104-9712-4706-B102-C2FB0A4C2BF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211126" y="995201"/>
            <a:ext cx="7771336" cy="520732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100E14-88C7-4453-AC55-4189BA052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127" y="655475"/>
            <a:ext cx="8073746" cy="57386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EF5B88-7A9A-4A48-A5FC-CD9AEDDE5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127" y="644003"/>
            <a:ext cx="8073746" cy="57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F82B-661A-456C-AFBA-ADCC359ED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Git to know each other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D70394-35E1-5ABB-3DCB-C47C78FF57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732" y="773123"/>
            <a:ext cx="11040000" cy="386385"/>
          </a:xfrm>
        </p:spPr>
        <p:txBody>
          <a:bodyPr/>
          <a:lstStyle/>
          <a:p>
            <a:r>
              <a:rPr lang="en-US" dirty="0"/>
              <a:t>The (hopefully) fun way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443B08-79DF-4169-B690-5FC780C65C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68613" y="1254461"/>
            <a:ext cx="7248000" cy="4928389"/>
          </a:xfrm>
        </p:spPr>
        <p:txBody>
          <a:bodyPr wrap="square" anchor="t">
            <a:normAutofit/>
          </a:bodyPr>
          <a:lstStyle/>
          <a:p>
            <a:endParaRPr lang="en-US" dirty="0"/>
          </a:p>
          <a:p>
            <a:r>
              <a:rPr lang="en-US" dirty="0"/>
              <a:t>Name </a:t>
            </a:r>
          </a:p>
          <a:p>
            <a:r>
              <a:rPr lang="en-US" dirty="0"/>
              <a:t>Alias</a:t>
            </a:r>
          </a:p>
          <a:p>
            <a:r>
              <a:rPr lang="en-US" dirty="0"/>
              <a:t>If you had a superpower? Why?</a:t>
            </a:r>
          </a:p>
          <a:p>
            <a:r>
              <a:rPr lang="en-US" dirty="0"/>
              <a:t>One question that, if answered, makes this training worth-while?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A52E0B-CF16-44EF-BAB4-7AD2B1AAD1D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742428" y="1254125"/>
            <a:ext cx="3315744" cy="49291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769224-5CC1-48F1-AA04-512DF1189733}"/>
              </a:ext>
            </a:extLst>
          </p:cNvPr>
          <p:cNvSpPr txBox="1"/>
          <p:nvPr/>
        </p:nvSpPr>
        <p:spPr>
          <a:xfrm>
            <a:off x="4343400" y="4038600"/>
            <a:ext cx="268855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1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One git command</a:t>
            </a:r>
            <a:endParaRPr lang="de-AT" sz="2133" dirty="0" err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8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A4557-86F2-4CF0-A000-5CA47B90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Basic Git Commands</a:t>
            </a:r>
            <a:endParaRPr lang="de-AT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949B3A-D8FC-BE0A-FFAE-B08AC34B6DF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76000" y="1013792"/>
            <a:ext cx="11040533" cy="5169058"/>
          </a:xfrm>
        </p:spPr>
        <p:txBody>
          <a:bodyPr/>
          <a:lstStyle/>
          <a:p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init</a:t>
            </a:r>
            <a:endParaRPr lang="en-US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clone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add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commit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status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diff </a:t>
            </a:r>
          </a:p>
          <a:p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</a:t>
            </a:r>
          </a:p>
          <a:p>
            <a:r>
              <a:rPr lang="en-US" sz="2400" dirty="0"/>
              <a:t>checkout</a:t>
            </a:r>
          </a:p>
          <a:p>
            <a:r>
              <a:rPr lang="en-US" sz="2400" dirty="0"/>
              <a:t>branch</a:t>
            </a:r>
          </a:p>
          <a:p>
            <a:r>
              <a:rPr lang="en-US" sz="2400" dirty="0"/>
              <a:t>merge</a:t>
            </a:r>
          </a:p>
          <a:p>
            <a:r>
              <a:rPr lang="en-US" sz="2400" dirty="0"/>
              <a:t>push</a:t>
            </a:r>
          </a:p>
          <a:p>
            <a:r>
              <a:rPr lang="en-US" sz="24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50423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5760-C111-4286-BD04-14AC23A2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branches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D8B1-5773-4B86-ABB1-8F9845B74EA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				git branch “</a:t>
            </a:r>
            <a:r>
              <a:rPr lang="en-US" b="1" dirty="0" err="1"/>
              <a:t>newBranch</a:t>
            </a:r>
            <a:r>
              <a:rPr lang="en-US" b="1" dirty="0"/>
              <a:t>”</a:t>
            </a:r>
            <a:endParaRPr lang="de-A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A92CB-4A17-4D36-9CC1-055F1BEAAB6F}"/>
              </a:ext>
            </a:extLst>
          </p:cNvPr>
          <p:cNvSpPr txBox="1"/>
          <p:nvPr/>
        </p:nvSpPr>
        <p:spPr>
          <a:xfrm>
            <a:off x="4518212" y="3657600"/>
            <a:ext cx="18473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7454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025E3-AA45-44CE-B339-42D4A7A2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Setup</a:t>
            </a:r>
            <a:endParaRPr lang="de-AT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57458B-9DFF-499D-BB2A-99AA329F7B2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l="1154" r="1154"/>
          <a:stretch/>
        </p:blipFill>
        <p:spPr>
          <a:xfrm>
            <a:off x="185530" y="0"/>
            <a:ext cx="12006470" cy="6858000"/>
          </a:xfrm>
        </p:spPr>
      </p:pic>
    </p:spTree>
    <p:extLst>
      <p:ext uri="{BB962C8B-B14F-4D97-AF65-F5344CB8AC3E}">
        <p14:creationId xmlns:p14="http://schemas.microsoft.com/office/powerpoint/2010/main" val="18507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1025E3-AA45-44CE-B339-42D4A7A2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Git repository </a:t>
            </a:r>
            <a:endParaRPr lang="de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8EA0F-5B3D-4460-BC7A-E6416DB454F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git </a:t>
            </a:r>
            <a:r>
              <a:rPr lang="en-US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init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git clone</a:t>
            </a:r>
            <a:endParaRPr lang="de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2176-E3DB-4C3E-9CD1-637645FC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63" y="1050781"/>
            <a:ext cx="5446642" cy="5062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882AE-6095-4EA2-878D-3CC38E100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880" y="2126473"/>
            <a:ext cx="6894937" cy="402379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6B28920-DC85-4CF3-B758-97AED9F60171}"/>
              </a:ext>
            </a:extLst>
          </p:cNvPr>
          <p:cNvSpPr/>
          <p:nvPr/>
        </p:nvSpPr>
        <p:spPr>
          <a:xfrm>
            <a:off x="2584174" y="2564296"/>
            <a:ext cx="1331844" cy="337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717F09-787E-4B1A-B840-A49003458BC5}"/>
              </a:ext>
            </a:extLst>
          </p:cNvPr>
          <p:cNvSpPr/>
          <p:nvPr/>
        </p:nvSpPr>
        <p:spPr>
          <a:xfrm>
            <a:off x="2584174" y="4266653"/>
            <a:ext cx="1669774" cy="7426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25C744-1D6C-441E-8D28-8C996E893F61}"/>
              </a:ext>
            </a:extLst>
          </p:cNvPr>
          <p:cNvSpPr/>
          <p:nvPr/>
        </p:nvSpPr>
        <p:spPr>
          <a:xfrm>
            <a:off x="4465978" y="3551581"/>
            <a:ext cx="2670317" cy="10104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DC0814-337F-4DD8-AC4B-B8460037EACD}"/>
              </a:ext>
            </a:extLst>
          </p:cNvPr>
          <p:cNvSpPr/>
          <p:nvPr/>
        </p:nvSpPr>
        <p:spPr>
          <a:xfrm>
            <a:off x="5052387" y="5237921"/>
            <a:ext cx="1517377" cy="460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0000" bIns="90000" rtlCol="0" anchor="ctr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de-A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AD5E-C6DA-417E-A608-ABA5D4783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Working with others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6265-EBF8-4288-9038-DD245DE61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wrap="square" anchor="t">
            <a:noAutofit/>
          </a:bodyPr>
          <a:lstStyle/>
          <a:p>
            <a:r>
              <a:rPr lang="en-US" sz="3600" dirty="0">
                <a:cs typeface="Courier New" panose="02070309020205020404" pitchFamily="49" charset="0"/>
              </a:rPr>
              <a:t>fetch, </a:t>
            </a:r>
            <a:r>
              <a:rPr lang="de-AT" sz="3600" dirty="0">
                <a:cs typeface="Courier New" panose="02070309020205020404" pitchFamily="49" charset="0"/>
              </a:rPr>
              <a:t>pull, p</a:t>
            </a:r>
            <a:r>
              <a:rPr lang="en-US" sz="3600" dirty="0">
                <a:cs typeface="Courier New" panose="02070309020205020404" pitchFamily="49" charset="0"/>
              </a:rPr>
              <a:t>ush</a:t>
            </a:r>
          </a:p>
          <a:p>
            <a:endParaRPr lang="de-AT" sz="36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07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79E9-129F-468E-A90C-14D090D2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merge</a:t>
            </a:r>
            <a:endParaRPr lang="de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47EB4-FC45-47DE-88C1-0F2E6A91CB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fast-forward vs recursive strategy</a:t>
            </a:r>
            <a:endParaRPr lang="de-A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40956-1641-43F5-8516-C54989F60A1E}"/>
              </a:ext>
            </a:extLst>
          </p:cNvPr>
          <p:cNvSpPr txBox="1"/>
          <p:nvPr/>
        </p:nvSpPr>
        <p:spPr>
          <a:xfrm>
            <a:off x="561875" y="1088083"/>
            <a:ext cx="261962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B0F0"/>
                </a:solidFill>
                <a:latin typeface="+mn-lt"/>
              </a:rPr>
              <a:t>Fast-Forward</a:t>
            </a:r>
            <a:endParaRPr lang="de-AT" sz="3200" dirty="0" err="1">
              <a:solidFill>
                <a:srgbClr val="00B0F0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CE0FF4-B491-423B-8246-242559DCFF07}"/>
              </a:ext>
            </a:extLst>
          </p:cNvPr>
          <p:cNvSpPr txBox="1"/>
          <p:nvPr/>
        </p:nvSpPr>
        <p:spPr>
          <a:xfrm>
            <a:off x="561877" y="3584561"/>
            <a:ext cx="200728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00B0F0"/>
                </a:solidFill>
                <a:latin typeface="+mn-lt"/>
              </a:rPr>
              <a:t>Recursive</a:t>
            </a:r>
            <a:endParaRPr lang="de-AT" sz="3200" dirty="0" err="1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33C7B5-359B-4F9D-93BD-876EB0F0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2" y="4170555"/>
            <a:ext cx="8183117" cy="12003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0A5286-0DE2-4AE4-A284-7DB29F74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77" y="5421336"/>
            <a:ext cx="8196972" cy="6287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3C738B-B876-4746-923F-84B3317B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77" y="2904495"/>
            <a:ext cx="8183117" cy="6573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72E206-521D-4EFA-9A10-37F693CDC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76" y="1603740"/>
            <a:ext cx="818311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76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F0E0-13D7-45A2-AB1B-0F8BBF53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0B7C6-969F-4035-B655-B96F65EC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900470"/>
            <a:ext cx="7030431" cy="10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8C61E-BFF3-40B4-8DE8-8EB672C2B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2119267"/>
            <a:ext cx="7030431" cy="396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F312E-2CE4-45DA-A508-E0CDBCDFB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481" y="362237"/>
            <a:ext cx="7116168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8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itle 1">
            <a:extLst>
              <a:ext uri="{FF2B5EF4-FFF2-40B4-BE49-F238E27FC236}">
                <a16:creationId xmlns:a16="http://schemas.microsoft.com/office/drawing/2014/main" id="{36C89B9D-75BA-3A69-AD33-EFCC0708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/>
          <a:lstStyle/>
          <a:p>
            <a:r>
              <a:rPr lang="en-US" dirty="0"/>
              <a:t>Remember the Three Stages?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3EAEA21-85F6-4C73-8107-21DD2C69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000" y="1887038"/>
            <a:ext cx="11040533" cy="34225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3968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AD5E-C6DA-417E-A608-ABA5D478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56265-EBF8-4288-9038-DD245DE6158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git fork</a:t>
            </a:r>
          </a:p>
          <a:p>
            <a:r>
              <a:rPr lang="en-US" dirty="0"/>
              <a:t>git squash</a:t>
            </a:r>
          </a:p>
          <a:p>
            <a:r>
              <a:rPr lang="en-US" dirty="0"/>
              <a:t>git cherry-pick</a:t>
            </a:r>
          </a:p>
          <a:p>
            <a:r>
              <a:rPr lang="en-US" dirty="0"/>
              <a:t>git tag</a:t>
            </a:r>
          </a:p>
          <a:p>
            <a:r>
              <a:rPr lang="en-US" dirty="0"/>
              <a:t>git stash</a:t>
            </a:r>
          </a:p>
        </p:txBody>
      </p:sp>
    </p:spTree>
    <p:extLst>
      <p:ext uri="{BB962C8B-B14F-4D97-AF65-F5344CB8AC3E}">
        <p14:creationId xmlns:p14="http://schemas.microsoft.com/office/powerpoint/2010/main" val="668462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ABE4-0AE5-451C-9816-7B9DE824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5E707-DA77-4360-A456-A4C15300BAC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1095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F82B-661A-456C-AFBA-ADCC359ED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362237"/>
            <a:ext cx="11040000" cy="386385"/>
          </a:xfrm>
        </p:spPr>
        <p:txBody>
          <a:bodyPr/>
          <a:lstStyle/>
          <a:p>
            <a:r>
              <a:rPr lang="en-US" dirty="0"/>
              <a:t>Objectives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E82AF0B-FE90-4099-8438-7A32FA40E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673246"/>
              </p:ext>
            </p:extLst>
          </p:nvPr>
        </p:nvGraphicFramePr>
        <p:xfrm>
          <a:off x="185056" y="0"/>
          <a:ext cx="12006943" cy="6857999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006943">
                  <a:extLst>
                    <a:ext uri="{9D8B030D-6E8A-4147-A177-3AD203B41FA5}">
                      <a16:colId xmlns:a16="http://schemas.microsoft.com/office/drawing/2014/main" val="1623419858"/>
                    </a:ext>
                  </a:extLst>
                </a:gridCol>
              </a:tblGrid>
              <a:tr h="1421027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>
                          <a:solidFill>
                            <a:schemeClr val="bg2"/>
                          </a:solidFill>
                        </a:rPr>
                        <a:t>Be familiar with git on a theoretical level</a:t>
                      </a:r>
                    </a:p>
                  </a:txBody>
                  <a:tcPr marL="115962" marR="115962" marT="57981" marB="57981" anchor="ctr"/>
                </a:tc>
                <a:extLst>
                  <a:ext uri="{0D108BD9-81ED-4DB2-BD59-A6C34878D82A}">
                    <a16:rowId xmlns:a16="http://schemas.microsoft.com/office/drawing/2014/main" val="3962438232"/>
                  </a:ext>
                </a:extLst>
              </a:tr>
              <a:tr h="1359243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2"/>
                          </a:solidFill>
                        </a:rPr>
                        <a:t>Use the most usual 12 git commands</a:t>
                      </a:r>
                    </a:p>
                  </a:txBody>
                  <a:tcPr marL="115962" marR="115962" marT="57981" marB="57981" anchor="ctr"/>
                </a:tc>
                <a:extLst>
                  <a:ext uri="{0D108BD9-81ED-4DB2-BD59-A6C34878D82A}">
                    <a16:rowId xmlns:a16="http://schemas.microsoft.com/office/drawing/2014/main" val="1818442856"/>
                  </a:ext>
                </a:extLst>
              </a:tr>
              <a:tr h="1359243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2"/>
                          </a:solidFill>
                        </a:rPr>
                        <a:t>Undo Mistakes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After some thorough Googling usually</a:t>
                      </a:r>
                    </a:p>
                  </a:txBody>
                  <a:tcPr marL="115962" marR="115962" marT="57981" marB="57981" anchor="ctr"/>
                </a:tc>
                <a:extLst>
                  <a:ext uri="{0D108BD9-81ED-4DB2-BD59-A6C34878D82A}">
                    <a16:rowId xmlns:a16="http://schemas.microsoft.com/office/drawing/2014/main" val="2749237122"/>
                  </a:ext>
                </a:extLst>
              </a:tr>
              <a:tr h="1359243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2"/>
                          </a:solidFill>
                        </a:rPr>
                        <a:t>Have an overview of advanced git </a:t>
                      </a:r>
                    </a:p>
                  </a:txBody>
                  <a:tcPr marL="115962" marR="115962" marT="57981" marB="57981" anchor="ctr"/>
                </a:tc>
                <a:extLst>
                  <a:ext uri="{0D108BD9-81ED-4DB2-BD59-A6C34878D82A}">
                    <a16:rowId xmlns:a16="http://schemas.microsoft.com/office/drawing/2014/main" val="2513365404"/>
                  </a:ext>
                </a:extLst>
              </a:tr>
              <a:tr h="1359243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kern="1200" dirty="0">
                          <a:solidFill>
                            <a:schemeClr val="bg2"/>
                          </a:solidFill>
                        </a:rPr>
                        <a:t>Become curious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33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save your diary in git</a:t>
                      </a:r>
                    </a:p>
                  </a:txBody>
                  <a:tcPr marL="115962" marR="115962" marT="57981" marB="57981" anchor="ctr"/>
                </a:tc>
                <a:extLst>
                  <a:ext uri="{0D108BD9-81ED-4DB2-BD59-A6C34878D82A}">
                    <a16:rowId xmlns:a16="http://schemas.microsoft.com/office/drawing/2014/main" val="1754252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109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E7DFB7-1C4D-4A9D-9339-49EEFD5D66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de-A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17CD30-6970-464B-AB88-4E41142B8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964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5ABC-9180-4E55-953A-DA2253CFA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de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B9E40-2FC8-41F1-861F-D14F3F51C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64214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1A8B4-50E0-4364-897D-FE7ABC97A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Undoing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9348E-3C4B-4F4B-A0E4-9AA2A9A3D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still hands </a:t>
            </a:r>
            <a:r>
              <a:rPr lang="en-US" dirty="0"/>
              <a:t>on!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758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758-364A-435E-90D7-F0E8D8D66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1EA31C-335B-411C-BC7D-234D2686A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commit in the wrong branch</a:t>
            </a:r>
          </a:p>
          <a:p>
            <a:r>
              <a:rPr lang="en-US" dirty="0"/>
              <a:t>(don’t push please!)</a:t>
            </a:r>
          </a:p>
        </p:txBody>
      </p:sp>
    </p:spTree>
    <p:extLst>
      <p:ext uri="{BB962C8B-B14F-4D97-AF65-F5344CB8AC3E}">
        <p14:creationId xmlns:p14="http://schemas.microsoft.com/office/powerpoint/2010/main" val="308054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Fixing </a:t>
            </a:r>
            <a:r>
              <a:rPr lang="de-AT" dirty="0" err="1"/>
              <a:t>the</a:t>
            </a:r>
            <a:r>
              <a:rPr lang="de-AT" dirty="0"/>
              <a:t> Last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"Holy moly! 😤 Too quick with that commit…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git commit --amend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D908C-9354-48FB-88CD-8E8B8CF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25" y="1596886"/>
            <a:ext cx="8509150" cy="3664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FCE0F-6713-4B0A-A77B-466BD200C065}"/>
              </a:ext>
            </a:extLst>
          </p:cNvPr>
          <p:cNvSpPr txBox="1"/>
          <p:nvPr/>
        </p:nvSpPr>
        <p:spPr>
          <a:xfrm>
            <a:off x="4426044" y="1974577"/>
            <a:ext cx="3339376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0000"/>
                </a:solidFill>
              </a:rPr>
              <a:t>Don’t amend public commits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06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C510-2AC0-41C7-8707-4F4A08B2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Unstaging</a:t>
            </a:r>
            <a:r>
              <a:rPr lang="en-US" dirty="0"/>
              <a:t> a (Staged) File</a:t>
            </a:r>
            <a:endParaRPr lang="de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FBC6F-DB15-41AF-8FF1-AA46F31C3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“I don’t want to commit </a:t>
            </a:r>
            <a:r>
              <a:rPr lang="en-US" i="1" dirty="0"/>
              <a:t>that</a:t>
            </a:r>
            <a:r>
              <a:rPr lang="en-US" dirty="0"/>
              <a:t>! …just yet </a:t>
            </a:r>
            <a:r>
              <a:rPr lang="de-AT" b="0" i="0" dirty="0">
                <a:solidFill>
                  <a:srgbClr val="000000"/>
                </a:solidFill>
                <a:effectLst/>
                <a:latin typeface="Apple Color Emoji"/>
              </a:rPr>
              <a:t>🤫“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20EB-93DA-4EA0-A882-5F04305E283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	git add &lt;filename&gt; </a:t>
            </a:r>
            <a:r>
              <a:rPr lang="en-US" dirty="0"/>
              <a:t>antidote </a:t>
            </a:r>
            <a:r>
              <a:rPr lang="en-US" b="1" dirty="0"/>
              <a:t>git restore –staged &lt;filename&gt;</a:t>
            </a:r>
          </a:p>
        </p:txBody>
      </p:sp>
    </p:spTree>
    <p:extLst>
      <p:ext uri="{BB962C8B-B14F-4D97-AF65-F5344CB8AC3E}">
        <p14:creationId xmlns:p14="http://schemas.microsoft.com/office/powerpoint/2010/main" val="1301606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94E4-149C-44D7-9FDD-8C1659AA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Discarding All Local Changes in a File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3D188-333D-4FA7-9BE4-8A60D91C57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"Oh my goodness! 🤔 When did I write that?!!"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E434A-596B-4289-8B97-BB97155EF2E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				git checkout HEAD readme.md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22182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Restoring</a:t>
            </a:r>
            <a:r>
              <a:rPr lang="de-AT" dirty="0"/>
              <a:t> a </a:t>
            </a:r>
            <a:r>
              <a:rPr lang="de-AT" dirty="0" err="1"/>
              <a:t>Deleted</a:t>
            </a:r>
            <a:r>
              <a:rPr lang="de-AT" dirty="0"/>
              <a:t>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"Heavens above! 😳 Why did I delete that?!!"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				git checkout HEAD readme.md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53289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Restoring</a:t>
            </a:r>
            <a:r>
              <a:rPr lang="de-AT" dirty="0"/>
              <a:t> a </a:t>
            </a:r>
            <a:r>
              <a:rPr lang="de-AT" dirty="0" err="1"/>
              <a:t>Deleted</a:t>
            </a:r>
            <a:r>
              <a:rPr lang="de-AT" dirty="0"/>
              <a:t> File NOT </a:t>
            </a:r>
            <a:r>
              <a:rPr lang="en-US" dirty="0"/>
              <a:t>previously</a:t>
            </a:r>
            <a:r>
              <a:rPr lang="de-AT" dirty="0"/>
              <a:t> </a:t>
            </a:r>
            <a:r>
              <a:rPr lang="de-AT" dirty="0" err="1"/>
              <a:t>committed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“Well, I never! </a:t>
            </a:r>
            <a:r>
              <a:rPr lang="de-AT" b="0" i="0" dirty="0">
                <a:solidFill>
                  <a:srgbClr val="000000"/>
                </a:solidFill>
                <a:effectLst/>
                <a:latin typeface="Apple Color Emoji"/>
              </a:rPr>
              <a:t>😰</a:t>
            </a:r>
            <a:r>
              <a:rPr lang="en-US" dirty="0"/>
              <a:t> I meant commit not delete!!"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				git checkout HEAD readme.md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8905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Discarding</a:t>
            </a:r>
            <a:r>
              <a:rPr lang="de-AT" dirty="0"/>
              <a:t> All </a:t>
            </a:r>
            <a:r>
              <a:rPr lang="de-AT" dirty="0" err="1"/>
              <a:t>Local</a:t>
            </a:r>
            <a:r>
              <a:rPr lang="de-AT" dirty="0"/>
              <a:t> </a:t>
            </a:r>
            <a:r>
              <a:rPr lang="de-AT" dirty="0" err="1"/>
              <a:t>Changes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"Bloody hell! 🙈 Let’s start over!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git reset --hard HEAD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3869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1A8B4-50E0-4364-897D-FE7ABC97A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9348E-3C4B-4F4B-A0E4-9AA2A9A3D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“What’s in in for me?”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8582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Reverting</a:t>
            </a:r>
            <a:r>
              <a:rPr lang="de-AT" dirty="0"/>
              <a:t> a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“Deary me! 😩 How can I get rid of that commit?”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git revert d1deddf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8273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everything to an Old Revision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“Good gravy! 😖 If I could turn back time…”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    git reset --hard d1deddf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E72-07EC-4A35-8B44-947E42500143}"/>
              </a:ext>
            </a:extLst>
          </p:cNvPr>
          <p:cNvSpPr txBox="1"/>
          <p:nvPr/>
        </p:nvSpPr>
        <p:spPr>
          <a:xfrm>
            <a:off x="4611992" y="1934821"/>
            <a:ext cx="296747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0000"/>
                </a:solidFill>
              </a:rPr>
              <a:t>Don’t reset public history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539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a local file to an Old Revision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"Yikes! 🤔 I know this file was correct sometime!"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git checkout d1deddf -- readme.md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18485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Deleted Commits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“Sweet baby Jesus! 😱 Did I just delete the wrong commits?!!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    git reset --hard d1deddf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6CE72-07EC-4A35-8B44-947E42500143}"/>
              </a:ext>
            </a:extLst>
          </p:cNvPr>
          <p:cNvSpPr txBox="1"/>
          <p:nvPr/>
        </p:nvSpPr>
        <p:spPr>
          <a:xfrm>
            <a:off x="4611992" y="1934821"/>
            <a:ext cx="296747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rgbClr val="FF0000"/>
                </a:solidFill>
              </a:rPr>
              <a:t>Don’t reset public history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04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Discarding Chunks / Lines in a File</a:t>
            </a:r>
            <a:endParaRPr lang="de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35B9C-EEC7-4A12-9E89-94EA20C027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“We don’t log passwords you say!?! </a:t>
            </a:r>
            <a:r>
              <a:rPr lang="de-AT" b="1" i="0" dirty="0">
                <a:solidFill>
                  <a:srgbClr val="FFFFFF"/>
                </a:solidFill>
                <a:effectLst/>
                <a:latin typeface="proxima-nova"/>
              </a:rPr>
              <a:t>🙄</a:t>
            </a:r>
            <a:r>
              <a:rPr lang="en-US" dirty="0"/>
              <a:t>"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				git checkout -p readme.md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6957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nodes with &quot;main node&quot; being the last one">
            <a:extLst>
              <a:ext uri="{FF2B5EF4-FFF2-40B4-BE49-F238E27FC236}">
                <a16:creationId xmlns:a16="http://schemas.microsoft.com/office/drawing/2014/main" id="{409BB409-F4BD-4143-AFBE-88EDF019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06" y="-362799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 sets of 2 nodes, with head,main pointing at the 2nd of the 1st set">
            <a:extLst>
              <a:ext uri="{FF2B5EF4-FFF2-40B4-BE49-F238E27FC236}">
                <a16:creationId xmlns:a16="http://schemas.microsoft.com/office/drawing/2014/main" id="{03068895-2199-41AB-A711-5C3DB690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4" y="3169337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4 nodes with main pointing at last node and head pointing at 2nd node">
            <a:extLst>
              <a:ext uri="{FF2B5EF4-FFF2-40B4-BE49-F238E27FC236}">
                <a16:creationId xmlns:a16="http://schemas.microsoft.com/office/drawing/2014/main" id="{13E9CBE8-0898-411E-98A1-81FCBE6E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692" y="1052612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B018A-E0AE-4F81-AEEB-C0082AA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reset vs git checkout</a:t>
            </a:r>
            <a:endParaRPr lang="de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79A95-0258-499F-976F-EC186090F1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  <a:p>
            <a:pPr marL="0" indent="0">
              <a:buNone/>
            </a:pPr>
            <a:r>
              <a:rPr lang="en-US" b="1" dirty="0"/>
              <a:t> 			</a:t>
            </a:r>
          </a:p>
          <a:p>
            <a:pPr marL="0" indent="0">
              <a:buNone/>
            </a:pPr>
            <a:r>
              <a:rPr lang="en-US" b="1" dirty="0"/>
              <a:t>	       					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F3931-FB3E-46E7-A1E0-47A599B3181B}"/>
              </a:ext>
            </a:extLst>
          </p:cNvPr>
          <p:cNvSpPr txBox="1"/>
          <p:nvPr/>
        </p:nvSpPr>
        <p:spPr>
          <a:xfrm>
            <a:off x="1311780" y="2769703"/>
            <a:ext cx="1749197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bg2"/>
                </a:solidFill>
              </a:rPr>
              <a:t>git checkout b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46BF4-847C-4F8F-BFF4-5154EB9D5C21}"/>
              </a:ext>
            </a:extLst>
          </p:cNvPr>
          <p:cNvSpPr txBox="1"/>
          <p:nvPr/>
        </p:nvSpPr>
        <p:spPr>
          <a:xfrm>
            <a:off x="1456477" y="4949684"/>
            <a:ext cx="1287532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bg2"/>
                </a:solidFill>
              </a:rPr>
              <a:t>git reset b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AT" sz="1400" dirty="0" err="1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14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0B01E-7605-43B5-899A-8F72C799B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DF7227-BC7E-40FB-8B91-272075127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 idea each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15138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EA8A-75C5-461D-9CDD-BF7DF6DA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45B3-9B79-41BF-85AC-1326FBC0AFC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[Linux.conf.au 2013] - Git For Ages 4 And Up</a:t>
            </a:r>
            <a:endParaRPr lang="en-US" dirty="0"/>
          </a:p>
          <a:p>
            <a:r>
              <a:rPr lang="en-US" dirty="0"/>
              <a:t>computernetworkingnotes.com</a:t>
            </a:r>
          </a:p>
          <a:p>
            <a:r>
              <a:rPr lang="en-US" dirty="0">
                <a:hlinkClick r:id="rId4"/>
              </a:rPr>
              <a:t>https://initialcommit.com/blog/How-Did-Git-Get-Its-Name</a:t>
            </a:r>
            <a:endParaRPr lang="en-US" dirty="0"/>
          </a:p>
          <a:p>
            <a:r>
              <a:rPr lang="en-US" dirty="0"/>
              <a:t>Pro Git - Scott Chacon and Ben Straub (</a:t>
            </a:r>
            <a:r>
              <a:rPr lang="de-AT" dirty="0" err="1">
                <a:hlinkClick r:id="rId5"/>
              </a:rPr>
              <a:t>Git</a:t>
            </a:r>
            <a:r>
              <a:rPr lang="de-AT" dirty="0">
                <a:hlinkClick r:id="rId5"/>
              </a:rPr>
              <a:t> - Book (git-scm.com)</a:t>
            </a:r>
            <a:r>
              <a:rPr lang="de-AT" dirty="0"/>
              <a:t>)</a:t>
            </a:r>
          </a:p>
          <a:p>
            <a:r>
              <a:rPr lang="de-AT" dirty="0">
                <a:hlinkClick r:id="rId6"/>
              </a:rPr>
              <a:t>An Intro: </a:t>
            </a:r>
            <a:r>
              <a:rPr lang="de-AT" dirty="0" err="1">
                <a:hlinkClick r:id="rId6"/>
              </a:rPr>
              <a:t>Git</a:t>
            </a:r>
            <a:r>
              <a:rPr lang="de-AT" dirty="0">
                <a:hlinkClick r:id="rId6"/>
              </a:rPr>
              <a:t> and GitHub </a:t>
            </a:r>
            <a:r>
              <a:rPr lang="de-AT" dirty="0" err="1">
                <a:hlinkClick r:id="rId6"/>
              </a:rPr>
              <a:t>for</a:t>
            </a:r>
            <a:r>
              <a:rPr lang="de-AT" dirty="0">
                <a:hlinkClick r:id="rId6"/>
              </a:rPr>
              <a:t> Starters | </a:t>
            </a:r>
            <a:r>
              <a:rPr lang="de-AT" dirty="0" err="1">
                <a:hlinkClick r:id="rId6"/>
              </a:rPr>
              <a:t>by</a:t>
            </a:r>
            <a:r>
              <a:rPr lang="de-AT" dirty="0">
                <a:hlinkClick r:id="rId6"/>
              </a:rPr>
              <a:t> Yankee </a:t>
            </a:r>
            <a:r>
              <a:rPr lang="de-AT" dirty="0" err="1">
                <a:hlinkClick r:id="rId6"/>
              </a:rPr>
              <a:t>Maharjan</a:t>
            </a:r>
            <a:r>
              <a:rPr lang="de-AT" dirty="0">
                <a:hlinkClick r:id="rId6"/>
              </a:rPr>
              <a:t> | </a:t>
            </a:r>
            <a:r>
              <a:rPr lang="de-AT" dirty="0" err="1">
                <a:hlinkClick r:id="rId6"/>
              </a:rPr>
              <a:t>Leapfrog</a:t>
            </a:r>
            <a:r>
              <a:rPr lang="de-AT" dirty="0">
                <a:hlinkClick r:id="rId6"/>
              </a:rPr>
              <a:t> (lftechnology.com)</a:t>
            </a:r>
            <a:endParaRPr lang="de-AT" dirty="0"/>
          </a:p>
          <a:p>
            <a:r>
              <a:rPr lang="en-US" dirty="0">
                <a:hlinkClick r:id="rId7"/>
              </a:rPr>
              <a:t>17 Ways to Undo Mistakes with Git | Tower Blog (git-tower.com)</a:t>
            </a:r>
            <a:endParaRPr lang="en-US" dirty="0"/>
          </a:p>
          <a:p>
            <a:r>
              <a:rPr lang="en-US" dirty="0">
                <a:hlinkClick r:id="rId8"/>
              </a:rPr>
              <a:t>Git: The Beginner's Guide to Understanding Core Version Control Concepts (freecodecamp.org)</a:t>
            </a:r>
            <a:endParaRPr lang="en-US" dirty="0"/>
          </a:p>
          <a:p>
            <a:r>
              <a:rPr lang="en-US" dirty="0"/>
              <a:t>learngitbranching.js.org</a:t>
            </a: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21328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8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68012-E453-4C64-A2AE-27E3812F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v0.1</a:t>
            </a:r>
            <a:endParaRPr lang="de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3ED6B3-BABD-461A-B0D4-EEA833A41C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19061" y="1524000"/>
            <a:ext cx="8197472" cy="4658850"/>
          </a:xfrm>
        </p:spPr>
        <p:txBody>
          <a:bodyPr/>
          <a:lstStyle/>
          <a:p>
            <a:r>
              <a:rPr lang="en-US" sz="2800" dirty="0"/>
              <a:t>my_code.java</a:t>
            </a:r>
          </a:p>
          <a:p>
            <a:r>
              <a:rPr lang="en-US" sz="2800" dirty="0"/>
              <a:t>my_code_v2.java</a:t>
            </a:r>
            <a:endParaRPr lang="de-AT" sz="2800" dirty="0"/>
          </a:p>
          <a:p>
            <a:r>
              <a:rPr lang="en-US" sz="2800" dirty="0"/>
              <a:t>my_code_v3.java</a:t>
            </a:r>
            <a:endParaRPr lang="de-AT" sz="2800" dirty="0"/>
          </a:p>
          <a:p>
            <a:r>
              <a:rPr lang="en-US" sz="2800" dirty="0"/>
              <a:t>my_code_v3_23Jul2022.java</a:t>
            </a:r>
            <a:endParaRPr lang="de-AT" sz="2800" dirty="0"/>
          </a:p>
          <a:p>
            <a:r>
              <a:rPr lang="en-US" sz="2800" dirty="0"/>
              <a:t>my_code_v3_23Jul2022.java</a:t>
            </a:r>
            <a:endParaRPr lang="de-AT" sz="2800" dirty="0"/>
          </a:p>
          <a:p>
            <a:r>
              <a:rPr lang="en-US" sz="2800" dirty="0"/>
              <a:t>my_code_v4.java</a:t>
            </a:r>
            <a:endParaRPr lang="de-AT" sz="2800" dirty="0"/>
          </a:p>
          <a:p>
            <a:r>
              <a:rPr lang="en-US" sz="2800" dirty="0"/>
              <a:t>my_code_v4_final.java</a:t>
            </a:r>
            <a:endParaRPr lang="de-AT" sz="2800" dirty="0"/>
          </a:p>
          <a:p>
            <a:r>
              <a:rPr lang="en-US" sz="2800" dirty="0"/>
              <a:t>my_code_v4_final_final.java</a:t>
            </a:r>
            <a:endParaRPr lang="de-AT" sz="2800" dirty="0"/>
          </a:p>
          <a:p>
            <a:r>
              <a:rPr lang="en-US" sz="2800" dirty="0"/>
              <a:t>my_code_v4_final_update_1Aug2022.java</a:t>
            </a:r>
            <a:endParaRPr lang="de-AT" sz="2800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105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EFC64-571E-4D83-9C6E-A2747F71EA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de-AT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877CFB-DDD7-4850-B146-51308E4C5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world without version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48A95-3F46-4544-9985-5F081EC22DA2}"/>
              </a:ext>
            </a:extLst>
          </p:cNvPr>
          <p:cNvSpPr txBox="1"/>
          <p:nvPr/>
        </p:nvSpPr>
        <p:spPr>
          <a:xfrm>
            <a:off x="4757495" y="4412691"/>
            <a:ext cx="28360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1 2 3 4 5 6 7 8 9 10</a:t>
            </a:r>
            <a:endParaRPr lang="de-AT" sz="24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36DC-6539-4FDF-8BBF-7569FA5666EE}"/>
              </a:ext>
            </a:extLst>
          </p:cNvPr>
          <p:cNvSpPr txBox="1"/>
          <p:nvPr/>
        </p:nvSpPr>
        <p:spPr>
          <a:xfrm>
            <a:off x="3586343" y="4815840"/>
            <a:ext cx="53174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1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2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3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4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8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5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10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6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12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7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2060"/>
                </a:solidFill>
              </a:rPr>
              <a:t>14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8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16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/>
                </a:solidFill>
              </a:rPr>
              <a:t>9 10</a:t>
            </a:r>
            <a:endParaRPr lang="de-AT" sz="2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96C06-7F69-4CEB-9838-0C70C894149B}"/>
              </a:ext>
            </a:extLst>
          </p:cNvPr>
          <p:cNvSpPr txBox="1"/>
          <p:nvPr/>
        </p:nvSpPr>
        <p:spPr>
          <a:xfrm rot="20215596">
            <a:off x="8090803" y="5349875"/>
            <a:ext cx="1269899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  <a:latin typeface="Freestyle Script" panose="030804020302050B0404" pitchFamily="66" charset="0"/>
              </a:rPr>
              <a:t>Indigo</a:t>
            </a:r>
            <a:endParaRPr lang="de-AT" sz="6000" dirty="0" err="1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A44BE6B-7739-42C8-804D-0CD26800D460}"/>
              </a:ext>
            </a:extLst>
          </p:cNvPr>
          <p:cNvCxnSpPr>
            <a:cxnSpLocks/>
          </p:cNvCxnSpPr>
          <p:nvPr/>
        </p:nvCxnSpPr>
        <p:spPr>
          <a:xfrm rot="10800000">
            <a:off x="7272526" y="5160469"/>
            <a:ext cx="859133" cy="91145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C198-87D6-45A1-8C83-5BCA3B324E7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Chaos</a:t>
            </a:r>
            <a:r>
              <a:rPr lang="en-US" baseline="0" dirty="0"/>
              <a:t> vs</a:t>
            </a:r>
            <a:r>
              <a:rPr lang="en-US" dirty="0"/>
              <a:t> VCS</a:t>
            </a:r>
            <a:endParaRPr lang="de-AT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22A754F-B7C0-4D11-952C-B4CE2709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67" y="893233"/>
            <a:ext cx="8016028" cy="4559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BC7DB2-95D0-4D60-BD4A-E65686C66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53" b="3453"/>
          <a:stretch/>
        </p:blipFill>
        <p:spPr>
          <a:xfrm>
            <a:off x="185057" y="0"/>
            <a:ext cx="1200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3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Q_CORP Master">
  <a:themeElements>
    <a:clrScheme name="FRQ-Corp">
      <a:dk1>
        <a:srgbClr val="004182"/>
      </a:dk1>
      <a:lt1>
        <a:srgbClr val="FFFFFF"/>
      </a:lt1>
      <a:dk2>
        <a:srgbClr val="626469"/>
      </a:dk2>
      <a:lt2>
        <a:srgbClr val="333333"/>
      </a:lt2>
      <a:accent1>
        <a:srgbClr val="9FA0A3"/>
      </a:accent1>
      <a:accent2>
        <a:srgbClr val="C9C3BA"/>
      </a:accent2>
      <a:accent3>
        <a:srgbClr val="00AAE1"/>
      </a:accent3>
      <a:accent4>
        <a:srgbClr val="F0A51E"/>
      </a:accent4>
      <a:accent5>
        <a:srgbClr val="73B432"/>
      </a:accent5>
      <a:accent6>
        <a:srgbClr val="A52846"/>
      </a:accent6>
      <a:hlink>
        <a:srgbClr val="0038A8"/>
      </a:hlink>
      <a:folHlink>
        <a:srgbClr val="626469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ctr" anchorCtr="0"/>
      <a:lstStyle>
        <a:defPPr fontAlgn="auto">
          <a:lnSpc>
            <a:spcPct val="90000"/>
          </a:lnSpc>
          <a:spcBef>
            <a:spcPts val="0"/>
          </a:spcBef>
          <a:spcAft>
            <a:spcPts val="600"/>
          </a:spcAft>
          <a:defRPr sz="1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Aft>
            <a:spcPts val="600"/>
          </a:spcAft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S051444_EN_30_FRQ-Corp-Master.potx [Read-Only]" id="{039EECFD-E93B-48CA-859C-3E88E455B075}" vid="{81E42684-6FC1-45BD-80EE-EB39E0953DC9}"/>
    </a:ext>
  </a:extLst>
</a:theme>
</file>

<file path=ppt/theme/theme2.xml><?xml version="1.0" encoding="utf-8"?>
<a:theme xmlns:a="http://schemas.openxmlformats.org/drawingml/2006/main" name="Only use as divider">
  <a:themeElements>
    <a:clrScheme name="FREQUENTIS-new">
      <a:dk1>
        <a:srgbClr val="004182"/>
      </a:dk1>
      <a:lt1>
        <a:srgbClr val="FFFFFF"/>
      </a:lt1>
      <a:dk2>
        <a:srgbClr val="626469"/>
      </a:dk2>
      <a:lt2>
        <a:srgbClr val="333333"/>
      </a:lt2>
      <a:accent1>
        <a:srgbClr val="9FA0A3"/>
      </a:accent1>
      <a:accent2>
        <a:srgbClr val="C9C3BA"/>
      </a:accent2>
      <a:accent3>
        <a:srgbClr val="00AAE1"/>
      </a:accent3>
      <a:accent4>
        <a:srgbClr val="F0A51E"/>
      </a:accent4>
      <a:accent5>
        <a:srgbClr val="73B432"/>
      </a:accent5>
      <a:accent6>
        <a:srgbClr val="A52846"/>
      </a:accent6>
      <a:hlink>
        <a:srgbClr val="0038A8"/>
      </a:hlink>
      <a:folHlink>
        <a:srgbClr val="626469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ctr" anchorCtr="0"/>
      <a:lstStyle>
        <a:defPPr fontAlgn="auto">
          <a:lnSpc>
            <a:spcPct val="90000"/>
          </a:lnSpc>
          <a:spcBef>
            <a:spcPts val="0"/>
          </a:spcBef>
          <a:spcAft>
            <a:spcPts val="600"/>
          </a:spcAft>
          <a:defRPr sz="1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Aft>
            <a:spcPts val="600"/>
          </a:spcAft>
          <a:defRPr sz="11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S051444_EN_30_FRQ-Corp-Master.potx [Read-Only]" id="{039EECFD-E93B-48CA-859C-3E88E455B075}" vid="{93A0C89D-7113-4FFF-A61E-3DE44A9B18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IMS051444_EN_30_FRQ-Corp-Master</Template>
  <TotalTime>0</TotalTime>
  <Words>1366</Words>
  <Application>Microsoft Office PowerPoint</Application>
  <PresentationFormat>Widescreen</PresentationFormat>
  <Paragraphs>385</Paragraphs>
  <Slides>68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Apple Color Emoji</vt:lpstr>
      <vt:lpstr>-apple-system</vt:lpstr>
      <vt:lpstr>Arial</vt:lpstr>
      <vt:lpstr>Calibri</vt:lpstr>
      <vt:lpstr>Courier New</vt:lpstr>
      <vt:lpstr>Freestyle Script</vt:lpstr>
      <vt:lpstr>Lucida Grande</vt:lpstr>
      <vt:lpstr>Nirmala UI</vt:lpstr>
      <vt:lpstr>proxima-nova</vt:lpstr>
      <vt:lpstr>Roboto</vt:lpstr>
      <vt:lpstr>Wingdings</vt:lpstr>
      <vt:lpstr>FRQ_CORP Master</vt:lpstr>
      <vt:lpstr>Only use as divider</vt:lpstr>
      <vt:lpstr>Git </vt:lpstr>
      <vt:lpstr>Agenda </vt:lpstr>
      <vt:lpstr>Guidelines</vt:lpstr>
      <vt:lpstr>Git to know each other </vt:lpstr>
      <vt:lpstr>Objectives </vt:lpstr>
      <vt:lpstr>Getting Started</vt:lpstr>
      <vt:lpstr>Version control system v0.1</vt:lpstr>
      <vt:lpstr>Exercise</vt:lpstr>
      <vt:lpstr>Chaos vs VCS</vt:lpstr>
      <vt:lpstr>Other VCS?</vt:lpstr>
      <vt:lpstr>Why GIT?</vt:lpstr>
      <vt:lpstr>Git history</vt:lpstr>
      <vt:lpstr>Why “git”</vt:lpstr>
      <vt:lpstr>But…</vt:lpstr>
      <vt:lpstr>SHA-1</vt:lpstr>
      <vt:lpstr>Photo Album</vt:lpstr>
      <vt:lpstr>The Three Stages</vt:lpstr>
      <vt:lpstr>Recap</vt:lpstr>
      <vt:lpstr>Q &amp; A</vt:lpstr>
      <vt:lpstr>Basics</vt:lpstr>
      <vt:lpstr>The Command Line</vt:lpstr>
      <vt:lpstr>In what capacity are you using git?</vt:lpstr>
      <vt:lpstr>First-time git setup</vt:lpstr>
      <vt:lpstr>Basic shell commands</vt:lpstr>
      <vt:lpstr>Getting Help</vt:lpstr>
      <vt:lpstr>Basic Git Commands</vt:lpstr>
      <vt:lpstr>Git Status Lifecycle</vt:lpstr>
      <vt:lpstr>Starting a Git repository </vt:lpstr>
      <vt:lpstr>Get stuff done</vt:lpstr>
      <vt:lpstr>Ignoring Files</vt:lpstr>
      <vt:lpstr>Removing files</vt:lpstr>
      <vt:lpstr>Guidelines</vt:lpstr>
      <vt:lpstr>Git commit messages – short version</vt:lpstr>
      <vt:lpstr>What have I done?</vt:lpstr>
      <vt:lpstr>Recap</vt:lpstr>
      <vt:lpstr>Q &amp; A</vt:lpstr>
      <vt:lpstr>Quiz</vt:lpstr>
      <vt:lpstr>Branches</vt:lpstr>
      <vt:lpstr>Plumbing</vt:lpstr>
      <vt:lpstr>Basic Git Commands</vt:lpstr>
      <vt:lpstr>Local branches</vt:lpstr>
      <vt:lpstr>Quick Setup</vt:lpstr>
      <vt:lpstr>Getting a Git repository </vt:lpstr>
      <vt:lpstr>Working with others</vt:lpstr>
      <vt:lpstr>git merge</vt:lpstr>
      <vt:lpstr>Merge Conflict</vt:lpstr>
      <vt:lpstr>Remember the Three Stages?</vt:lpstr>
      <vt:lpstr>Additional</vt:lpstr>
      <vt:lpstr>Pull Requests</vt:lpstr>
      <vt:lpstr>Q &amp; A</vt:lpstr>
      <vt:lpstr>Quiz</vt:lpstr>
      <vt:lpstr>Undoing</vt:lpstr>
      <vt:lpstr>Exercise</vt:lpstr>
      <vt:lpstr>Fixing the Last Commit</vt:lpstr>
      <vt:lpstr>Unstaging a (Staged) File</vt:lpstr>
      <vt:lpstr>Discarding All Local Changes in a File</vt:lpstr>
      <vt:lpstr>Restoring a Deleted File</vt:lpstr>
      <vt:lpstr>Restoring a Deleted File NOT previously committed</vt:lpstr>
      <vt:lpstr>Discarding All Local Changes</vt:lpstr>
      <vt:lpstr>Reverting a Commit</vt:lpstr>
      <vt:lpstr>Resetting everything to an Old Revision</vt:lpstr>
      <vt:lpstr>Resetting a local file to an Old Revision</vt:lpstr>
      <vt:lpstr>Recovering Deleted Commits</vt:lpstr>
      <vt:lpstr>Discarding Chunks / Lines in a File</vt:lpstr>
      <vt:lpstr>git reset vs git checkout</vt:lpstr>
      <vt:lpstr>Recap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2023-08-02T06:40:18Z</dcterms:created>
  <dcterms:modified xsi:type="dcterms:W3CDTF">2023-08-02T06:45:38Z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bef7d4-e22d-4ab7-80f8-95d0deb51eea_Enabled">
    <vt:lpwstr>true</vt:lpwstr>
  </property>
  <property fmtid="{D5CDD505-2E9C-101B-9397-08002B2CF9AE}" pid="3" name="MSIP_Label_50bef7d4-e22d-4ab7-80f8-95d0deb51eea_SetDate">
    <vt:lpwstr>2023-08-02T06:45:37Z</vt:lpwstr>
  </property>
  <property fmtid="{D5CDD505-2E9C-101B-9397-08002B2CF9AE}" pid="4" name="MSIP_Label_50bef7d4-e22d-4ab7-80f8-95d0deb51eea_Method">
    <vt:lpwstr>Standard</vt:lpwstr>
  </property>
  <property fmtid="{D5CDD505-2E9C-101B-9397-08002B2CF9AE}" pid="5" name="MSIP_Label_50bef7d4-e22d-4ab7-80f8-95d0deb51eea_Name">
    <vt:lpwstr>Frequentis General</vt:lpwstr>
  </property>
  <property fmtid="{D5CDD505-2E9C-101B-9397-08002B2CF9AE}" pid="6" name="MSIP_Label_50bef7d4-e22d-4ab7-80f8-95d0deb51eea_SiteId">
    <vt:lpwstr>4a636d6a-7c5d-4373-a76b-698cfd77431f</vt:lpwstr>
  </property>
  <property fmtid="{D5CDD505-2E9C-101B-9397-08002B2CF9AE}" pid="7" name="MSIP_Label_50bef7d4-e22d-4ab7-80f8-95d0deb51eea_ActionId">
    <vt:lpwstr>ac5f3790-fdd8-4245-81e0-625f20552c6e</vt:lpwstr>
  </property>
  <property fmtid="{D5CDD505-2E9C-101B-9397-08002B2CF9AE}" pid="8" name="MSIP_Label_50bef7d4-e22d-4ab7-80f8-95d0deb51eea_ContentBits">
    <vt:lpwstr>0</vt:lpwstr>
  </property>
  <property fmtid="{D5CDD505-2E9C-101B-9397-08002B2CF9AE}" pid="9" name="Frequentis_Classification_Level">
    <vt:lpwstr>Frequentis General</vt:lpwstr>
  </property>
</Properties>
</file>